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1" r:id="rId1"/>
  </p:sldMasterIdLst>
  <p:notesMasterIdLst>
    <p:notesMasterId r:id="rId28"/>
  </p:notesMasterIdLst>
  <p:sldIdLst>
    <p:sldId id="289" r:id="rId2"/>
    <p:sldId id="274" r:id="rId3"/>
    <p:sldId id="291" r:id="rId4"/>
    <p:sldId id="292" r:id="rId5"/>
    <p:sldId id="293" r:id="rId6"/>
    <p:sldId id="294" r:id="rId7"/>
    <p:sldId id="295" r:id="rId8"/>
    <p:sldId id="297" r:id="rId9"/>
    <p:sldId id="569" r:id="rId10"/>
    <p:sldId id="570" r:id="rId11"/>
    <p:sldId id="571" r:id="rId12"/>
    <p:sldId id="572" r:id="rId13"/>
    <p:sldId id="304" r:id="rId14"/>
    <p:sldId id="573" r:id="rId15"/>
    <p:sldId id="574" r:id="rId16"/>
    <p:sldId id="575" r:id="rId17"/>
    <p:sldId id="306" r:id="rId18"/>
    <p:sldId id="557" r:id="rId19"/>
    <p:sldId id="559" r:id="rId20"/>
    <p:sldId id="560" r:id="rId21"/>
    <p:sldId id="309" r:id="rId22"/>
    <p:sldId id="562" r:id="rId23"/>
    <p:sldId id="565" r:id="rId24"/>
    <p:sldId id="566" r:id="rId25"/>
    <p:sldId id="568" r:id="rId26"/>
    <p:sldId id="576" r:id="rId27"/>
  </p:sldIdLst>
  <p:sldSz cx="9144000" cy="5715000" type="screen16x10"/>
  <p:notesSz cx="6858000" cy="9144000"/>
  <p:defaultTextStyle>
    <a:defPPr>
      <a:defRPr lang="en-US"/>
    </a:defPPr>
    <a:lvl1pPr marL="0" algn="l" defTabSz="356616" rtl="0" eaLnBrk="1" latinLnBrk="0" hangingPunct="1">
      <a:defRPr sz="1404" kern="1200">
        <a:solidFill>
          <a:schemeClr val="tx1"/>
        </a:solidFill>
        <a:latin typeface="+mn-lt"/>
        <a:ea typeface="+mn-ea"/>
        <a:cs typeface="+mn-cs"/>
      </a:defRPr>
    </a:lvl1pPr>
    <a:lvl2pPr marL="356616" algn="l" defTabSz="356616" rtl="0" eaLnBrk="1" latinLnBrk="0" hangingPunct="1">
      <a:defRPr sz="1404" kern="1200">
        <a:solidFill>
          <a:schemeClr val="tx1"/>
        </a:solidFill>
        <a:latin typeface="+mn-lt"/>
        <a:ea typeface="+mn-ea"/>
        <a:cs typeface="+mn-cs"/>
      </a:defRPr>
    </a:lvl2pPr>
    <a:lvl3pPr marL="713232" algn="l" defTabSz="356616" rtl="0" eaLnBrk="1" latinLnBrk="0" hangingPunct="1">
      <a:defRPr sz="1404" kern="1200">
        <a:solidFill>
          <a:schemeClr val="tx1"/>
        </a:solidFill>
        <a:latin typeface="+mn-lt"/>
        <a:ea typeface="+mn-ea"/>
        <a:cs typeface="+mn-cs"/>
      </a:defRPr>
    </a:lvl3pPr>
    <a:lvl4pPr marL="1069848" algn="l" defTabSz="356616" rtl="0" eaLnBrk="1" latinLnBrk="0" hangingPunct="1">
      <a:defRPr sz="1404" kern="1200">
        <a:solidFill>
          <a:schemeClr val="tx1"/>
        </a:solidFill>
        <a:latin typeface="+mn-lt"/>
        <a:ea typeface="+mn-ea"/>
        <a:cs typeface="+mn-cs"/>
      </a:defRPr>
    </a:lvl4pPr>
    <a:lvl5pPr marL="1426464" algn="l" defTabSz="356616" rtl="0" eaLnBrk="1" latinLnBrk="0" hangingPunct="1">
      <a:defRPr sz="1404" kern="1200">
        <a:solidFill>
          <a:schemeClr val="tx1"/>
        </a:solidFill>
        <a:latin typeface="+mn-lt"/>
        <a:ea typeface="+mn-ea"/>
        <a:cs typeface="+mn-cs"/>
      </a:defRPr>
    </a:lvl5pPr>
    <a:lvl6pPr marL="1783080" algn="l" defTabSz="356616" rtl="0" eaLnBrk="1" latinLnBrk="0" hangingPunct="1">
      <a:defRPr sz="1404" kern="1200">
        <a:solidFill>
          <a:schemeClr val="tx1"/>
        </a:solidFill>
        <a:latin typeface="+mn-lt"/>
        <a:ea typeface="+mn-ea"/>
        <a:cs typeface="+mn-cs"/>
      </a:defRPr>
    </a:lvl6pPr>
    <a:lvl7pPr marL="2139696" algn="l" defTabSz="356616" rtl="0" eaLnBrk="1" latinLnBrk="0" hangingPunct="1">
      <a:defRPr sz="1404" kern="1200">
        <a:solidFill>
          <a:schemeClr val="tx1"/>
        </a:solidFill>
        <a:latin typeface="+mn-lt"/>
        <a:ea typeface="+mn-ea"/>
        <a:cs typeface="+mn-cs"/>
      </a:defRPr>
    </a:lvl7pPr>
    <a:lvl8pPr marL="2496312" algn="l" defTabSz="356616" rtl="0" eaLnBrk="1" latinLnBrk="0" hangingPunct="1">
      <a:defRPr sz="1404" kern="1200">
        <a:solidFill>
          <a:schemeClr val="tx1"/>
        </a:solidFill>
        <a:latin typeface="+mn-lt"/>
        <a:ea typeface="+mn-ea"/>
        <a:cs typeface="+mn-cs"/>
      </a:defRPr>
    </a:lvl8pPr>
    <a:lvl9pPr marL="2852928" algn="l" defTabSz="356616"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361541-74F3-9345-9412-2457A68439E0}" v="1" dt="2025-02-10T13:59:36.4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4843"/>
    <p:restoredTop sz="93692"/>
  </p:normalViewPr>
  <p:slideViewPr>
    <p:cSldViewPr snapToGrid="0" snapToObjects="1">
      <p:cViewPr varScale="1">
        <p:scale>
          <a:sx n="66" d="100"/>
          <a:sy n="66" d="100"/>
        </p:scale>
        <p:origin x="192" y="7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ng B Nguyen" userId="f59fb8f3-a021-417a-8bc1-65c8d471c621" providerId="ADAL" clId="{9524EE58-25A9-8F4B-8612-E4B64A01E140}"/>
    <pc:docChg chg="custSel addSld delSld modSld">
      <pc:chgData name="Long B Nguyen" userId="f59fb8f3-a021-417a-8bc1-65c8d471c621" providerId="ADAL" clId="{9524EE58-25A9-8F4B-8612-E4B64A01E140}" dt="2021-12-14T15:35:36.461" v="1098" actId="20577"/>
      <pc:docMkLst>
        <pc:docMk/>
      </pc:docMkLst>
      <pc:sldChg chg="modSp mod">
        <pc:chgData name="Long B Nguyen" userId="f59fb8f3-a021-417a-8bc1-65c8d471c621" providerId="ADAL" clId="{9524EE58-25A9-8F4B-8612-E4B64A01E140}" dt="2021-12-13T14:41:46.585" v="574" actId="255"/>
        <pc:sldMkLst>
          <pc:docMk/>
          <pc:sldMk cId="3370589591" sldId="274"/>
        </pc:sldMkLst>
      </pc:sldChg>
      <pc:sldChg chg="modSp modAnim">
        <pc:chgData name="Long B Nguyen" userId="f59fb8f3-a021-417a-8bc1-65c8d471c621" providerId="ADAL" clId="{9524EE58-25A9-8F4B-8612-E4B64A01E140}" dt="2021-12-13T14:41:15.007" v="569" actId="20577"/>
        <pc:sldMkLst>
          <pc:docMk/>
          <pc:sldMk cId="728426104" sldId="306"/>
        </pc:sldMkLst>
      </pc:sldChg>
      <pc:sldChg chg="modSp del modAnim">
        <pc:chgData name="Long B Nguyen" userId="f59fb8f3-a021-417a-8bc1-65c8d471c621" providerId="ADAL" clId="{9524EE58-25A9-8F4B-8612-E4B64A01E140}" dt="2021-12-13T12:51:37.197" v="6" actId="2696"/>
        <pc:sldMkLst>
          <pc:docMk/>
          <pc:sldMk cId="2699723502" sldId="307"/>
        </pc:sldMkLst>
      </pc:sldChg>
      <pc:sldChg chg="del">
        <pc:chgData name="Long B Nguyen" userId="f59fb8f3-a021-417a-8bc1-65c8d471c621" providerId="ADAL" clId="{9524EE58-25A9-8F4B-8612-E4B64A01E140}" dt="2021-12-13T12:56:37.776" v="140" actId="2696"/>
        <pc:sldMkLst>
          <pc:docMk/>
          <pc:sldMk cId="1886395027" sldId="308"/>
        </pc:sldMkLst>
      </pc:sldChg>
      <pc:sldChg chg="modSp add mod modAnim">
        <pc:chgData name="Long B Nguyen" userId="f59fb8f3-a021-417a-8bc1-65c8d471c621" providerId="ADAL" clId="{9524EE58-25A9-8F4B-8612-E4B64A01E140}" dt="2021-12-13T16:05:33.068" v="1051" actId="20577"/>
        <pc:sldMkLst>
          <pc:docMk/>
          <pc:sldMk cId="35145435" sldId="309"/>
        </pc:sldMkLst>
      </pc:sldChg>
      <pc:sldChg chg="modSp del modAnim">
        <pc:chgData name="Long B Nguyen" userId="f59fb8f3-a021-417a-8bc1-65c8d471c621" providerId="ADAL" clId="{9524EE58-25A9-8F4B-8612-E4B64A01E140}" dt="2021-12-13T12:56:43.373" v="141" actId="2696"/>
        <pc:sldMkLst>
          <pc:docMk/>
          <pc:sldMk cId="2859835922" sldId="309"/>
        </pc:sldMkLst>
      </pc:sldChg>
      <pc:sldChg chg="del">
        <pc:chgData name="Long B Nguyen" userId="f59fb8f3-a021-417a-8bc1-65c8d471c621" providerId="ADAL" clId="{9524EE58-25A9-8F4B-8612-E4B64A01E140}" dt="2021-12-13T12:56:37.776" v="140" actId="2696"/>
        <pc:sldMkLst>
          <pc:docMk/>
          <pc:sldMk cId="472026148" sldId="310"/>
        </pc:sldMkLst>
      </pc:sldChg>
      <pc:sldChg chg="del">
        <pc:chgData name="Long B Nguyen" userId="f59fb8f3-a021-417a-8bc1-65c8d471c621" providerId="ADAL" clId="{9524EE58-25A9-8F4B-8612-E4B64A01E140}" dt="2021-12-13T12:56:37.776" v="140" actId="2696"/>
        <pc:sldMkLst>
          <pc:docMk/>
          <pc:sldMk cId="2074214818" sldId="311"/>
        </pc:sldMkLst>
      </pc:sldChg>
      <pc:sldChg chg="del">
        <pc:chgData name="Long B Nguyen" userId="f59fb8f3-a021-417a-8bc1-65c8d471c621" providerId="ADAL" clId="{9524EE58-25A9-8F4B-8612-E4B64A01E140}" dt="2021-12-13T12:56:37.776" v="140" actId="2696"/>
        <pc:sldMkLst>
          <pc:docMk/>
          <pc:sldMk cId="3704334471" sldId="312"/>
        </pc:sldMkLst>
      </pc:sldChg>
      <pc:sldChg chg="del">
        <pc:chgData name="Long B Nguyen" userId="f59fb8f3-a021-417a-8bc1-65c8d471c621" providerId="ADAL" clId="{9524EE58-25A9-8F4B-8612-E4B64A01E140}" dt="2021-12-13T12:56:37.776" v="140" actId="2696"/>
        <pc:sldMkLst>
          <pc:docMk/>
          <pc:sldMk cId="2818469488" sldId="313"/>
        </pc:sldMkLst>
      </pc:sldChg>
      <pc:sldChg chg="del">
        <pc:chgData name="Long B Nguyen" userId="f59fb8f3-a021-417a-8bc1-65c8d471c621" providerId="ADAL" clId="{9524EE58-25A9-8F4B-8612-E4B64A01E140}" dt="2021-12-13T12:56:37.776" v="140" actId="2696"/>
        <pc:sldMkLst>
          <pc:docMk/>
          <pc:sldMk cId="1495716717" sldId="314"/>
        </pc:sldMkLst>
      </pc:sldChg>
      <pc:sldChg chg="del">
        <pc:chgData name="Long B Nguyen" userId="f59fb8f3-a021-417a-8bc1-65c8d471c621" providerId="ADAL" clId="{9524EE58-25A9-8F4B-8612-E4B64A01E140}" dt="2021-12-13T12:56:37.776" v="140" actId="2696"/>
        <pc:sldMkLst>
          <pc:docMk/>
          <pc:sldMk cId="2984014915" sldId="556"/>
        </pc:sldMkLst>
      </pc:sldChg>
      <pc:sldChg chg="modSp">
        <pc:chgData name="Long B Nguyen" userId="f59fb8f3-a021-417a-8bc1-65c8d471c621" providerId="ADAL" clId="{9524EE58-25A9-8F4B-8612-E4B64A01E140}" dt="2021-12-13T14:30:22.578" v="245" actId="20577"/>
        <pc:sldMkLst>
          <pc:docMk/>
          <pc:sldMk cId="1336684213" sldId="557"/>
        </pc:sldMkLst>
      </pc:sldChg>
      <pc:sldChg chg="delSp del mod">
        <pc:chgData name="Long B Nguyen" userId="f59fb8f3-a021-417a-8bc1-65c8d471c621" providerId="ADAL" clId="{9524EE58-25A9-8F4B-8612-E4B64A01E140}" dt="2021-12-13T14:32:25.112" v="350" actId="2696"/>
        <pc:sldMkLst>
          <pc:docMk/>
          <pc:sldMk cId="3255312717" sldId="558"/>
        </pc:sldMkLst>
      </pc:sldChg>
      <pc:sldChg chg="modSp">
        <pc:chgData name="Long B Nguyen" userId="f59fb8f3-a021-417a-8bc1-65c8d471c621" providerId="ADAL" clId="{9524EE58-25A9-8F4B-8612-E4B64A01E140}" dt="2021-12-14T15:34:39.090" v="1095" actId="20577"/>
        <pc:sldMkLst>
          <pc:docMk/>
          <pc:sldMk cId="500399139" sldId="559"/>
        </pc:sldMkLst>
      </pc:sldChg>
      <pc:sldChg chg="modSp">
        <pc:chgData name="Long B Nguyen" userId="f59fb8f3-a021-417a-8bc1-65c8d471c621" providerId="ADAL" clId="{9524EE58-25A9-8F4B-8612-E4B64A01E140}" dt="2021-12-13T14:31:10.688" v="315" actId="20577"/>
        <pc:sldMkLst>
          <pc:docMk/>
          <pc:sldMk cId="781774871" sldId="560"/>
        </pc:sldMkLst>
      </pc:sldChg>
      <pc:sldChg chg="modSp mod modAnim">
        <pc:chgData name="Long B Nguyen" userId="f59fb8f3-a021-417a-8bc1-65c8d471c621" providerId="ADAL" clId="{9524EE58-25A9-8F4B-8612-E4B64A01E140}" dt="2021-12-14T15:35:36.461" v="1098" actId="20577"/>
        <pc:sldMkLst>
          <pc:docMk/>
          <pc:sldMk cId="3916325109" sldId="561"/>
        </pc:sldMkLst>
      </pc:sldChg>
      <pc:sldChg chg="delSp del mod">
        <pc:chgData name="Long B Nguyen" userId="f59fb8f3-a021-417a-8bc1-65c8d471c621" providerId="ADAL" clId="{9524EE58-25A9-8F4B-8612-E4B64A01E140}" dt="2021-12-13T14:32:25.112" v="350" actId="2696"/>
        <pc:sldMkLst>
          <pc:docMk/>
          <pc:sldMk cId="963005197" sldId="562"/>
        </pc:sldMkLst>
      </pc:sldChg>
      <pc:sldChg chg="delSp del mod">
        <pc:chgData name="Long B Nguyen" userId="f59fb8f3-a021-417a-8bc1-65c8d471c621" providerId="ADAL" clId="{9524EE58-25A9-8F4B-8612-E4B64A01E140}" dt="2021-12-13T14:32:25.112" v="350" actId="2696"/>
        <pc:sldMkLst>
          <pc:docMk/>
          <pc:sldMk cId="107728642" sldId="563"/>
        </pc:sldMkLst>
      </pc:sldChg>
    </pc:docChg>
  </pc:docChgLst>
  <pc:docChgLst>
    <pc:chgData name="Long B Nguyen" userId="f59fb8f3-a021-417a-8bc1-65c8d471c621" providerId="ADAL" clId="{05A1C5B8-6AA9-824C-B77D-182A36FCC0A3}"/>
    <pc:docChg chg="custSel addSld delSld modSld">
      <pc:chgData name="Long B Nguyen" userId="f59fb8f3-a021-417a-8bc1-65c8d471c621" providerId="ADAL" clId="{05A1C5B8-6AA9-824C-B77D-182A36FCC0A3}" dt="2019-06-14T11:56:44.727" v="163" actId="1036"/>
      <pc:docMkLst>
        <pc:docMk/>
      </pc:docMkLst>
      <pc:sldChg chg="modSp">
        <pc:chgData name="Long B Nguyen" userId="f59fb8f3-a021-417a-8bc1-65c8d471c621" providerId="ADAL" clId="{05A1C5B8-6AA9-824C-B77D-182A36FCC0A3}" dt="2019-06-14T11:54:29.924" v="134" actId="20577"/>
        <pc:sldMkLst>
          <pc:docMk/>
          <pc:sldMk cId="1889908786" sldId="259"/>
        </pc:sldMkLst>
      </pc:sldChg>
      <pc:sldChg chg="modSp">
        <pc:chgData name="Long B Nguyen" userId="f59fb8f3-a021-417a-8bc1-65c8d471c621" providerId="ADAL" clId="{05A1C5B8-6AA9-824C-B77D-182A36FCC0A3}" dt="2019-06-14T11:55:01.845" v="138" actId="313"/>
        <pc:sldMkLst>
          <pc:docMk/>
          <pc:sldMk cId="558223950" sldId="285"/>
        </pc:sldMkLst>
      </pc:sldChg>
      <pc:sldChg chg="modSp">
        <pc:chgData name="Long B Nguyen" userId="f59fb8f3-a021-417a-8bc1-65c8d471c621" providerId="ADAL" clId="{05A1C5B8-6AA9-824C-B77D-182A36FCC0A3}" dt="2019-06-14T02:15:45.959" v="28" actId="20577"/>
        <pc:sldMkLst>
          <pc:docMk/>
          <pc:sldMk cId="3974060782" sldId="289"/>
        </pc:sldMkLst>
      </pc:sldChg>
      <pc:sldChg chg="add">
        <pc:chgData name="Long B Nguyen" userId="f59fb8f3-a021-417a-8bc1-65c8d471c621" providerId="ADAL" clId="{05A1C5B8-6AA9-824C-B77D-182A36FCC0A3}" dt="2019-06-14T01:14:32.822" v="0"/>
        <pc:sldMkLst>
          <pc:docMk/>
          <pc:sldMk cId="1581961275" sldId="293"/>
        </pc:sldMkLst>
      </pc:sldChg>
    </pc:docChg>
  </pc:docChgLst>
  <pc:docChgLst>
    <pc:chgData name="Long B Nguyen" userId="f59fb8f3-a021-417a-8bc1-65c8d471c621" providerId="ADAL" clId="{EFBCD846-B2A3-1B4C-B729-1BDD8BB3398F}"/>
    <pc:docChg chg="custSel addSld delSld modSld">
      <pc:chgData name="Long B Nguyen" userId="f59fb8f3-a021-417a-8bc1-65c8d471c621" providerId="ADAL" clId="{EFBCD846-B2A3-1B4C-B729-1BDD8BB3398F}" dt="2019-06-15T13:28:52.721" v="979" actId="20577"/>
      <pc:docMkLst>
        <pc:docMk/>
      </pc:docMkLst>
      <pc:sldChg chg="modSp">
        <pc:chgData name="Long B Nguyen" userId="f59fb8f3-a021-417a-8bc1-65c8d471c621" providerId="ADAL" clId="{EFBCD846-B2A3-1B4C-B729-1BDD8BB3398F}" dt="2019-06-15T13:28:52.721" v="979" actId="20577"/>
        <pc:sldMkLst>
          <pc:docMk/>
          <pc:sldMk cId="2207246265" sldId="257"/>
        </pc:sldMkLst>
      </pc:sldChg>
      <pc:sldChg chg="delSp modSp">
        <pc:chgData name="Long B Nguyen" userId="f59fb8f3-a021-417a-8bc1-65c8d471c621" providerId="ADAL" clId="{EFBCD846-B2A3-1B4C-B729-1BDD8BB3398F}" dt="2019-06-15T12:37:48.814" v="503" actId="20577"/>
        <pc:sldMkLst>
          <pc:docMk/>
          <pc:sldMk cId="4103067120" sldId="261"/>
        </pc:sldMkLst>
      </pc:sldChg>
      <pc:sldChg chg="addSp delSp modSp add">
        <pc:chgData name="Long B Nguyen" userId="f59fb8f3-a021-417a-8bc1-65c8d471c621" providerId="ADAL" clId="{EFBCD846-B2A3-1B4C-B729-1BDD8BB3398F}" dt="2019-06-15T12:53:05.508" v="927" actId="1076"/>
        <pc:sldMkLst>
          <pc:docMk/>
          <pc:sldMk cId="905114398" sldId="264"/>
        </pc:sldMkLst>
      </pc:sldChg>
      <pc:sldChg chg="addSp delSp modSp add">
        <pc:chgData name="Long B Nguyen" userId="f59fb8f3-a021-417a-8bc1-65c8d471c621" providerId="ADAL" clId="{EFBCD846-B2A3-1B4C-B729-1BDD8BB3398F}" dt="2019-06-15T12:44:43.357" v="712" actId="20577"/>
        <pc:sldMkLst>
          <pc:docMk/>
          <pc:sldMk cId="2081483973" sldId="296"/>
        </pc:sldMkLst>
      </pc:sldChg>
    </pc:docChg>
  </pc:docChgLst>
  <pc:docChgLst>
    <pc:chgData name="Long Nguyen" userId="f59fb8f3-a021-417a-8bc1-65c8d471c621" providerId="ADAL" clId="{D60C57D7-CFE2-A74A-9812-FD74A3F6123F}"/>
    <pc:docChg chg="custSel addSld delSld modSld">
      <pc:chgData name="Long Nguyen" userId="f59fb8f3-a021-417a-8bc1-65c8d471c621" providerId="ADAL" clId="{D60C57D7-CFE2-A74A-9812-FD74A3F6123F}" dt="2023-01-10T16:50:05.542" v="1396" actId="20577"/>
      <pc:docMkLst>
        <pc:docMk/>
      </pc:docMkLst>
      <pc:sldChg chg="modSp mod">
        <pc:chgData name="Long Nguyen" userId="f59fb8f3-a021-417a-8bc1-65c8d471c621" providerId="ADAL" clId="{D60C57D7-CFE2-A74A-9812-FD74A3F6123F}" dt="2023-01-10T16:19:39.018" v="36" actId="20577"/>
        <pc:sldMkLst>
          <pc:docMk/>
          <pc:sldMk cId="3370589591" sldId="274"/>
        </pc:sldMkLst>
      </pc:sldChg>
      <pc:sldChg chg="modSp modAnim">
        <pc:chgData name="Long Nguyen" userId="f59fb8f3-a021-417a-8bc1-65c8d471c621" providerId="ADAL" clId="{D60C57D7-CFE2-A74A-9812-FD74A3F6123F}" dt="2023-01-10T16:21:58.607" v="135" actId="20577"/>
        <pc:sldMkLst>
          <pc:docMk/>
          <pc:sldMk cId="35145435" sldId="309"/>
        </pc:sldMkLst>
      </pc:sldChg>
      <pc:sldChg chg="modSp mod modAnim">
        <pc:chgData name="Long Nguyen" userId="f59fb8f3-a021-417a-8bc1-65c8d471c621" providerId="ADAL" clId="{D60C57D7-CFE2-A74A-9812-FD74A3F6123F}" dt="2023-01-10T16:23:29.190" v="160" actId="20577"/>
        <pc:sldMkLst>
          <pc:docMk/>
          <pc:sldMk cId="781774871" sldId="560"/>
        </pc:sldMkLst>
      </pc:sldChg>
      <pc:sldChg chg="del">
        <pc:chgData name="Long Nguyen" userId="f59fb8f3-a021-417a-8bc1-65c8d471c621" providerId="ADAL" clId="{D60C57D7-CFE2-A74A-9812-FD74A3F6123F}" dt="2023-01-10T16:21:43.348" v="134" actId="2696"/>
        <pc:sldMkLst>
          <pc:docMk/>
          <pc:sldMk cId="3916325109" sldId="561"/>
        </pc:sldMkLst>
      </pc:sldChg>
      <pc:sldChg chg="modSp del mod">
        <pc:chgData name="Long Nguyen" userId="f59fb8f3-a021-417a-8bc1-65c8d471c621" providerId="ADAL" clId="{D60C57D7-CFE2-A74A-9812-FD74A3F6123F}" dt="2023-01-10T16:23:50.187" v="161" actId="2696"/>
        <pc:sldMkLst>
          <pc:docMk/>
          <pc:sldMk cId="3639780490" sldId="563"/>
        </pc:sldMkLst>
      </pc:sldChg>
      <pc:sldChg chg="new del">
        <pc:chgData name="Long Nguyen" userId="f59fb8f3-a021-417a-8bc1-65c8d471c621" providerId="ADAL" clId="{D60C57D7-CFE2-A74A-9812-FD74A3F6123F}" dt="2023-01-10T16:45:15.528" v="1110" actId="2696"/>
        <pc:sldMkLst>
          <pc:docMk/>
          <pc:sldMk cId="3501866240" sldId="567"/>
        </pc:sldMkLst>
      </pc:sldChg>
      <pc:sldChg chg="modSp add mod">
        <pc:chgData name="Long Nguyen" userId="f59fb8f3-a021-417a-8bc1-65c8d471c621" providerId="ADAL" clId="{D60C57D7-CFE2-A74A-9812-FD74A3F6123F}" dt="2023-01-10T16:50:05.542" v="1396" actId="20577"/>
        <pc:sldMkLst>
          <pc:docMk/>
          <pc:sldMk cId="4246284132" sldId="568"/>
        </pc:sldMkLst>
      </pc:sldChg>
    </pc:docChg>
  </pc:docChgLst>
  <pc:docChgLst>
    <pc:chgData name="Long Nguyen" userId="f59fb8f3-a021-417a-8bc1-65c8d471c621" providerId="ADAL" clId="{49B01C95-2323-A046-80CE-B9EF72291F76}"/>
    <pc:docChg chg="custSel addSld delSld modSld">
      <pc:chgData name="Long Nguyen" userId="f59fb8f3-a021-417a-8bc1-65c8d471c621" providerId="ADAL" clId="{49B01C95-2323-A046-80CE-B9EF72291F76}" dt="2022-01-20T15:17:15.929" v="1506" actId="2696"/>
      <pc:docMkLst>
        <pc:docMk/>
      </pc:docMkLst>
      <pc:sldChg chg="modSp mod">
        <pc:chgData name="Long Nguyen" userId="f59fb8f3-a021-417a-8bc1-65c8d471c621" providerId="ADAL" clId="{49B01C95-2323-A046-80CE-B9EF72291F76}" dt="2022-01-20T14:30:30.637" v="6" actId="27636"/>
        <pc:sldMkLst>
          <pc:docMk/>
          <pc:sldMk cId="3188689728" sldId="291"/>
        </pc:sldMkLst>
      </pc:sldChg>
      <pc:sldChg chg="modSp mod modAnim">
        <pc:chgData name="Long Nguyen" userId="f59fb8f3-a021-417a-8bc1-65c8d471c621" providerId="ADAL" clId="{49B01C95-2323-A046-80CE-B9EF72291F76}" dt="2022-01-20T14:30:39.441" v="61" actId="20577"/>
        <pc:sldMkLst>
          <pc:docMk/>
          <pc:sldMk cId="35145435" sldId="309"/>
        </pc:sldMkLst>
      </pc:sldChg>
      <pc:sldChg chg="modSp mod">
        <pc:chgData name="Long Nguyen" userId="f59fb8f3-a021-417a-8bc1-65c8d471c621" providerId="ADAL" clId="{49B01C95-2323-A046-80CE-B9EF72291F76}" dt="2022-01-20T14:30:30.667" v="7" actId="27636"/>
        <pc:sldMkLst>
          <pc:docMk/>
          <pc:sldMk cId="500399139" sldId="559"/>
        </pc:sldMkLst>
      </pc:sldChg>
      <pc:sldChg chg="modSp add mod modAnim">
        <pc:chgData name="Long Nguyen" userId="f59fb8f3-a021-417a-8bc1-65c8d471c621" providerId="ADAL" clId="{49B01C95-2323-A046-80CE-B9EF72291F76}" dt="2022-01-20T14:39:49.491" v="1469" actId="20577"/>
        <pc:sldMkLst>
          <pc:docMk/>
          <pc:sldMk cId="3470864202" sldId="562"/>
        </pc:sldMkLst>
      </pc:sldChg>
      <pc:sldChg chg="modSp add mod modAnim">
        <pc:chgData name="Long Nguyen" userId="f59fb8f3-a021-417a-8bc1-65c8d471c621" providerId="ADAL" clId="{49B01C95-2323-A046-80CE-B9EF72291F76}" dt="2022-01-20T14:38:38.670" v="1299" actId="207"/>
        <pc:sldMkLst>
          <pc:docMk/>
          <pc:sldMk cId="3639780490" sldId="563"/>
        </pc:sldMkLst>
      </pc:sldChg>
      <pc:sldChg chg="add del">
        <pc:chgData name="Long Nguyen" userId="f59fb8f3-a021-417a-8bc1-65c8d471c621" providerId="ADAL" clId="{49B01C95-2323-A046-80CE-B9EF72291F76}" dt="2022-01-20T15:17:15.929" v="1506" actId="2696"/>
        <pc:sldMkLst>
          <pc:docMk/>
          <pc:sldMk cId="2239163408" sldId="564"/>
        </pc:sldMkLst>
      </pc:sldChg>
      <pc:sldChg chg="addSp delSp modSp new mod">
        <pc:chgData name="Long Nguyen" userId="f59fb8f3-a021-417a-8bc1-65c8d471c621" providerId="ADAL" clId="{49B01C95-2323-A046-80CE-B9EF72291F76}" dt="2022-01-20T15:15:37.144" v="1500" actId="14100"/>
        <pc:sldMkLst>
          <pc:docMk/>
          <pc:sldMk cId="3528122445" sldId="565"/>
        </pc:sldMkLst>
      </pc:sldChg>
      <pc:sldChg chg="addSp delSp modSp add mod">
        <pc:chgData name="Long Nguyen" userId="f59fb8f3-a021-417a-8bc1-65c8d471c621" providerId="ADAL" clId="{49B01C95-2323-A046-80CE-B9EF72291F76}" dt="2022-01-20T15:16:47.718" v="1505" actId="1076"/>
        <pc:sldMkLst>
          <pc:docMk/>
          <pc:sldMk cId="648657578" sldId="566"/>
        </pc:sldMkLst>
      </pc:sldChg>
    </pc:docChg>
  </pc:docChgLst>
  <pc:docChgLst>
    <pc:chgData name="Long B Nguyen" userId="f59fb8f3-a021-417a-8bc1-65c8d471c621" providerId="ADAL" clId="{3C154B0C-ED62-7743-B931-33B1D9512158}"/>
    <pc:docChg chg="undo custSel addSld delSld modSld">
      <pc:chgData name="Long B Nguyen" userId="f59fb8f3-a021-417a-8bc1-65c8d471c621" providerId="ADAL" clId="{3C154B0C-ED62-7743-B931-33B1D9512158}" dt="2023-12-18T14:43:18.136" v="362" actId="20577"/>
      <pc:docMkLst>
        <pc:docMk/>
      </pc:docMkLst>
      <pc:sldChg chg="modSp mod">
        <pc:chgData name="Long B Nguyen" userId="f59fb8f3-a021-417a-8bc1-65c8d471c621" providerId="ADAL" clId="{3C154B0C-ED62-7743-B931-33B1D9512158}" dt="2023-12-18T14:23:30.821" v="20" actId="20577"/>
        <pc:sldMkLst>
          <pc:docMk/>
          <pc:sldMk cId="3370589591" sldId="274"/>
        </pc:sldMkLst>
      </pc:sldChg>
      <pc:sldChg chg="del">
        <pc:chgData name="Long B Nguyen" userId="f59fb8f3-a021-417a-8bc1-65c8d471c621" providerId="ADAL" clId="{3C154B0C-ED62-7743-B931-33B1D9512158}" dt="2023-12-18T14:27:46.285" v="51" actId="2696"/>
        <pc:sldMkLst>
          <pc:docMk/>
          <pc:sldMk cId="3060627139" sldId="290"/>
        </pc:sldMkLst>
      </pc:sldChg>
      <pc:sldChg chg="modSp mod modAnim">
        <pc:chgData name="Long B Nguyen" userId="f59fb8f3-a021-417a-8bc1-65c8d471c621" providerId="ADAL" clId="{3C154B0C-ED62-7743-B931-33B1D9512158}" dt="2023-12-18T14:24:21.824" v="24" actId="20577"/>
        <pc:sldMkLst>
          <pc:docMk/>
          <pc:sldMk cId="3188689728" sldId="291"/>
        </pc:sldMkLst>
      </pc:sldChg>
      <pc:sldChg chg="addSp delSp modSp mod">
        <pc:chgData name="Long B Nguyen" userId="f59fb8f3-a021-417a-8bc1-65c8d471c621" providerId="ADAL" clId="{3C154B0C-ED62-7743-B931-33B1D9512158}" dt="2023-12-18T14:25:10.952" v="30" actId="1076"/>
        <pc:sldMkLst>
          <pc:docMk/>
          <pc:sldMk cId="2755149540" sldId="292"/>
        </pc:sldMkLst>
      </pc:sldChg>
      <pc:sldChg chg="addSp delSp modSp mod">
        <pc:chgData name="Long B Nguyen" userId="f59fb8f3-a021-417a-8bc1-65c8d471c621" providerId="ADAL" clId="{3C154B0C-ED62-7743-B931-33B1D9512158}" dt="2023-12-18T14:26:11.798" v="33"/>
        <pc:sldMkLst>
          <pc:docMk/>
          <pc:sldMk cId="1975834179" sldId="293"/>
        </pc:sldMkLst>
      </pc:sldChg>
      <pc:sldChg chg="addSp delSp modSp mod">
        <pc:chgData name="Long B Nguyen" userId="f59fb8f3-a021-417a-8bc1-65c8d471c621" providerId="ADAL" clId="{3C154B0C-ED62-7743-B931-33B1D9512158}" dt="2023-12-18T14:26:39.837" v="37" actId="14100"/>
        <pc:sldMkLst>
          <pc:docMk/>
          <pc:sldMk cId="3607987310" sldId="294"/>
        </pc:sldMkLst>
      </pc:sldChg>
      <pc:sldChg chg="addSp delSp modSp mod">
        <pc:chgData name="Long B Nguyen" userId="f59fb8f3-a021-417a-8bc1-65c8d471c621" providerId="ADAL" clId="{3C154B0C-ED62-7743-B931-33B1D9512158}" dt="2023-12-18T14:27:08.832" v="41"/>
        <pc:sldMkLst>
          <pc:docMk/>
          <pc:sldMk cId="3509019239" sldId="295"/>
        </pc:sldMkLst>
      </pc:sldChg>
      <pc:sldChg chg="del">
        <pc:chgData name="Long B Nguyen" userId="f59fb8f3-a021-417a-8bc1-65c8d471c621" providerId="ADAL" clId="{3C154B0C-ED62-7743-B931-33B1D9512158}" dt="2023-12-18T14:27:46.254" v="45" actId="2696"/>
        <pc:sldMkLst>
          <pc:docMk/>
          <pc:sldMk cId="1560082541" sldId="296"/>
        </pc:sldMkLst>
      </pc:sldChg>
      <pc:sldChg chg="addSp delSp modSp mod">
        <pc:chgData name="Long B Nguyen" userId="f59fb8f3-a021-417a-8bc1-65c8d471c621" providerId="ADAL" clId="{3C154B0C-ED62-7743-B931-33B1D9512158}" dt="2023-12-18T14:27:30.876" v="44"/>
        <pc:sldMkLst>
          <pc:docMk/>
          <pc:sldMk cId="2517486256" sldId="297"/>
        </pc:sldMkLst>
      </pc:sldChg>
      <pc:sldChg chg="del">
        <pc:chgData name="Long B Nguyen" userId="f59fb8f3-a021-417a-8bc1-65c8d471c621" providerId="ADAL" clId="{3C154B0C-ED62-7743-B931-33B1D9512158}" dt="2023-12-18T14:27:46.259" v="46" actId="2696"/>
        <pc:sldMkLst>
          <pc:docMk/>
          <pc:sldMk cId="2398448081" sldId="298"/>
        </pc:sldMkLst>
      </pc:sldChg>
      <pc:sldChg chg="del">
        <pc:chgData name="Long B Nguyen" userId="f59fb8f3-a021-417a-8bc1-65c8d471c621" providerId="ADAL" clId="{3C154B0C-ED62-7743-B931-33B1D9512158}" dt="2023-12-18T14:27:46.265" v="47" actId="2696"/>
        <pc:sldMkLst>
          <pc:docMk/>
          <pc:sldMk cId="178214256" sldId="299"/>
        </pc:sldMkLst>
      </pc:sldChg>
      <pc:sldChg chg="del">
        <pc:chgData name="Long B Nguyen" userId="f59fb8f3-a021-417a-8bc1-65c8d471c621" providerId="ADAL" clId="{3C154B0C-ED62-7743-B931-33B1D9512158}" dt="2023-12-18T14:27:46.272" v="48" actId="2696"/>
        <pc:sldMkLst>
          <pc:docMk/>
          <pc:sldMk cId="4244750941" sldId="300"/>
        </pc:sldMkLst>
      </pc:sldChg>
      <pc:sldChg chg="del">
        <pc:chgData name="Long B Nguyen" userId="f59fb8f3-a021-417a-8bc1-65c8d471c621" providerId="ADAL" clId="{3C154B0C-ED62-7743-B931-33B1D9512158}" dt="2023-12-18T14:27:46.276" v="49" actId="2696"/>
        <pc:sldMkLst>
          <pc:docMk/>
          <pc:sldMk cId="3554970501" sldId="301"/>
        </pc:sldMkLst>
      </pc:sldChg>
      <pc:sldChg chg="del">
        <pc:chgData name="Long B Nguyen" userId="f59fb8f3-a021-417a-8bc1-65c8d471c621" providerId="ADAL" clId="{3C154B0C-ED62-7743-B931-33B1D9512158}" dt="2023-12-18T14:27:46.281" v="50" actId="2696"/>
        <pc:sldMkLst>
          <pc:docMk/>
          <pc:sldMk cId="1398428475" sldId="302"/>
        </pc:sldMkLst>
      </pc:sldChg>
      <pc:sldChg chg="del">
        <pc:chgData name="Long B Nguyen" userId="f59fb8f3-a021-417a-8bc1-65c8d471c621" providerId="ADAL" clId="{3C154B0C-ED62-7743-B931-33B1D9512158}" dt="2023-12-18T14:27:46.290" v="52" actId="2696"/>
        <pc:sldMkLst>
          <pc:docMk/>
          <pc:sldMk cId="660749694" sldId="303"/>
        </pc:sldMkLst>
      </pc:sldChg>
      <pc:sldChg chg="addSp delSp modSp mod">
        <pc:chgData name="Long B Nguyen" userId="f59fb8f3-a021-417a-8bc1-65c8d471c621" providerId="ADAL" clId="{3C154B0C-ED62-7743-B931-33B1D9512158}" dt="2023-12-18T14:34:45.643" v="152" actId="14100"/>
        <pc:sldMkLst>
          <pc:docMk/>
          <pc:sldMk cId="1176093166" sldId="304"/>
        </pc:sldMkLst>
      </pc:sldChg>
      <pc:sldChg chg="modSp modAnim">
        <pc:chgData name="Long B Nguyen" userId="f59fb8f3-a021-417a-8bc1-65c8d471c621" providerId="ADAL" clId="{3C154B0C-ED62-7743-B931-33B1D9512158}" dt="2023-12-18T14:32:37.169" v="86" actId="20577"/>
        <pc:sldMkLst>
          <pc:docMk/>
          <pc:sldMk cId="728426104" sldId="306"/>
        </pc:sldMkLst>
      </pc:sldChg>
      <pc:sldChg chg="modSp add del">
        <pc:chgData name="Long B Nguyen" userId="f59fb8f3-a021-417a-8bc1-65c8d471c621" providerId="ADAL" clId="{3C154B0C-ED62-7743-B931-33B1D9512158}" dt="2023-12-18T14:42:50.111" v="314" actId="20577"/>
        <pc:sldMkLst>
          <pc:docMk/>
          <pc:sldMk cId="35145435" sldId="309"/>
        </pc:sldMkLst>
      </pc:sldChg>
      <pc:sldChg chg="modSp modAnim">
        <pc:chgData name="Long B Nguyen" userId="f59fb8f3-a021-417a-8bc1-65c8d471c621" providerId="ADAL" clId="{3C154B0C-ED62-7743-B931-33B1D9512158}" dt="2023-12-18T14:33:32.797" v="149" actId="20577"/>
        <pc:sldMkLst>
          <pc:docMk/>
          <pc:sldMk cId="1336684213" sldId="557"/>
        </pc:sldMkLst>
      </pc:sldChg>
      <pc:sldChg chg="modSp mod modAnim">
        <pc:chgData name="Long B Nguyen" userId="f59fb8f3-a021-417a-8bc1-65c8d471c621" providerId="ADAL" clId="{3C154B0C-ED62-7743-B931-33B1D9512158}" dt="2023-12-18T14:36:24.614" v="196" actId="20577"/>
        <pc:sldMkLst>
          <pc:docMk/>
          <pc:sldMk cId="500399139" sldId="559"/>
        </pc:sldMkLst>
      </pc:sldChg>
      <pc:sldChg chg="modSp">
        <pc:chgData name="Long B Nguyen" userId="f59fb8f3-a021-417a-8bc1-65c8d471c621" providerId="ADAL" clId="{3C154B0C-ED62-7743-B931-33B1D9512158}" dt="2023-12-18T14:38:25.714" v="207" actId="20577"/>
        <pc:sldMkLst>
          <pc:docMk/>
          <pc:sldMk cId="781774871" sldId="560"/>
        </pc:sldMkLst>
      </pc:sldChg>
      <pc:sldChg chg="modSp mod">
        <pc:chgData name="Long B Nguyen" userId="f59fb8f3-a021-417a-8bc1-65c8d471c621" providerId="ADAL" clId="{3C154B0C-ED62-7743-B931-33B1D9512158}" dt="2023-12-18T14:43:08.319" v="337" actId="20577"/>
        <pc:sldMkLst>
          <pc:docMk/>
          <pc:sldMk cId="3528122445" sldId="565"/>
        </pc:sldMkLst>
      </pc:sldChg>
      <pc:sldChg chg="modSp mod">
        <pc:chgData name="Long B Nguyen" userId="f59fb8f3-a021-417a-8bc1-65c8d471c621" providerId="ADAL" clId="{3C154B0C-ED62-7743-B931-33B1D9512158}" dt="2023-12-18T14:43:18.136" v="362" actId="20577"/>
        <pc:sldMkLst>
          <pc:docMk/>
          <pc:sldMk cId="648657578" sldId="566"/>
        </pc:sldMkLst>
      </pc:sldChg>
      <pc:sldChg chg="addSp modSp new mod">
        <pc:chgData name="Long B Nguyen" userId="f59fb8f3-a021-417a-8bc1-65c8d471c621" providerId="ADAL" clId="{3C154B0C-ED62-7743-B931-33B1D9512158}" dt="2023-12-18T14:28:41.282" v="56" actId="1076"/>
        <pc:sldMkLst>
          <pc:docMk/>
          <pc:sldMk cId="2996585393" sldId="569"/>
        </pc:sldMkLst>
      </pc:sldChg>
      <pc:sldChg chg="addSp delSp modSp new mod">
        <pc:chgData name="Long B Nguyen" userId="f59fb8f3-a021-417a-8bc1-65c8d471c621" providerId="ADAL" clId="{3C154B0C-ED62-7743-B931-33B1D9512158}" dt="2023-12-18T14:29:14.343" v="61" actId="14100"/>
        <pc:sldMkLst>
          <pc:docMk/>
          <pc:sldMk cId="3533828571" sldId="570"/>
        </pc:sldMkLst>
      </pc:sldChg>
      <pc:sldChg chg="addSp modSp new mod">
        <pc:chgData name="Long B Nguyen" userId="f59fb8f3-a021-417a-8bc1-65c8d471c621" providerId="ADAL" clId="{3C154B0C-ED62-7743-B931-33B1D9512158}" dt="2023-12-18T14:29:44.775" v="81" actId="20577"/>
        <pc:sldMkLst>
          <pc:docMk/>
          <pc:sldMk cId="4038087506" sldId="571"/>
        </pc:sldMkLst>
      </pc:sldChg>
      <pc:sldChg chg="addSp new">
        <pc:chgData name="Long B Nguyen" userId="f59fb8f3-a021-417a-8bc1-65c8d471c621" providerId="ADAL" clId="{3C154B0C-ED62-7743-B931-33B1D9512158}" dt="2023-12-18T14:30:12.763" v="83"/>
        <pc:sldMkLst>
          <pc:docMk/>
          <pc:sldMk cId="1984314428" sldId="572"/>
        </pc:sldMkLst>
      </pc:sldChg>
      <pc:sldChg chg="addSp modSp new mod">
        <pc:chgData name="Long B Nguyen" userId="f59fb8f3-a021-417a-8bc1-65c8d471c621" providerId="ADAL" clId="{3C154B0C-ED62-7743-B931-33B1D9512158}" dt="2023-12-18T14:35:03.289" v="156" actId="1076"/>
        <pc:sldMkLst>
          <pc:docMk/>
          <pc:sldMk cId="6653532" sldId="573"/>
        </pc:sldMkLst>
      </pc:sldChg>
      <pc:sldChg chg="addSp modSp new mod">
        <pc:chgData name="Long B Nguyen" userId="f59fb8f3-a021-417a-8bc1-65c8d471c621" providerId="ADAL" clId="{3C154B0C-ED62-7743-B931-33B1D9512158}" dt="2023-12-18T14:35:18.549" v="160" actId="1076"/>
        <pc:sldMkLst>
          <pc:docMk/>
          <pc:sldMk cId="3646406174" sldId="574"/>
        </pc:sldMkLst>
      </pc:sldChg>
      <pc:sldChg chg="addSp modSp new mod">
        <pc:chgData name="Long B Nguyen" userId="f59fb8f3-a021-417a-8bc1-65c8d471c621" providerId="ADAL" clId="{3C154B0C-ED62-7743-B931-33B1D9512158}" dt="2023-12-18T14:35:38.880" v="164" actId="1076"/>
        <pc:sldMkLst>
          <pc:docMk/>
          <pc:sldMk cId="2235244606" sldId="575"/>
        </pc:sldMkLst>
      </pc:sldChg>
    </pc:docChg>
  </pc:docChgLst>
  <pc:docChgLst>
    <pc:chgData name="Long B Nguyen" userId="f59fb8f3-a021-417a-8bc1-65c8d471c621" providerId="ADAL" clId="{0A2D55A0-81A8-4E44-855B-5488B777D4BD}"/>
    <pc:docChg chg="modSld">
      <pc:chgData name="Long B Nguyen" userId="f59fb8f3-a021-417a-8bc1-65c8d471c621" providerId="ADAL" clId="{0A2D55A0-81A8-4E44-855B-5488B777D4BD}" dt="2020-09-24T11:47:44.276" v="418" actId="20577"/>
      <pc:docMkLst>
        <pc:docMk/>
      </pc:docMkLst>
      <pc:sldChg chg="modSp modAnim">
        <pc:chgData name="Long B Nguyen" userId="f59fb8f3-a021-417a-8bc1-65c8d471c621" providerId="ADAL" clId="{0A2D55A0-81A8-4E44-855B-5488B777D4BD}" dt="2020-09-22T13:34:32.844" v="130" actId="20577"/>
        <pc:sldMkLst>
          <pc:docMk/>
          <pc:sldMk cId="2207246265" sldId="257"/>
        </pc:sldMkLst>
      </pc:sldChg>
      <pc:sldChg chg="modSp">
        <pc:chgData name="Long B Nguyen" userId="f59fb8f3-a021-417a-8bc1-65c8d471c621" providerId="ADAL" clId="{0A2D55A0-81A8-4E44-855B-5488B777D4BD}" dt="2020-09-24T11:45:20.841" v="278" actId="113"/>
        <pc:sldMkLst>
          <pc:docMk/>
          <pc:sldMk cId="3625497833" sldId="265"/>
        </pc:sldMkLst>
      </pc:sldChg>
      <pc:sldChg chg="modSp">
        <pc:chgData name="Long B Nguyen" userId="f59fb8f3-a021-417a-8bc1-65c8d471c621" providerId="ADAL" clId="{0A2D55A0-81A8-4E44-855B-5488B777D4BD}" dt="2020-09-24T11:45:34.022" v="279" actId="113"/>
        <pc:sldMkLst>
          <pc:docMk/>
          <pc:sldMk cId="4224307978" sldId="270"/>
        </pc:sldMkLst>
      </pc:sldChg>
      <pc:sldChg chg="modSp">
        <pc:chgData name="Long B Nguyen" userId="f59fb8f3-a021-417a-8bc1-65c8d471c621" providerId="ADAL" clId="{0A2D55A0-81A8-4E44-855B-5488B777D4BD}" dt="2020-09-24T11:45:51.041" v="280" actId="113"/>
        <pc:sldMkLst>
          <pc:docMk/>
          <pc:sldMk cId="2130507588" sldId="271"/>
        </pc:sldMkLst>
      </pc:sldChg>
      <pc:sldChg chg="modSp">
        <pc:chgData name="Long B Nguyen" userId="f59fb8f3-a021-417a-8bc1-65c8d471c621" providerId="ADAL" clId="{0A2D55A0-81A8-4E44-855B-5488B777D4BD}" dt="2020-09-24T11:24:03.241" v="154" actId="113"/>
        <pc:sldMkLst>
          <pc:docMk/>
          <pc:sldMk cId="587435069" sldId="272"/>
        </pc:sldMkLst>
      </pc:sldChg>
      <pc:sldChg chg="modSp">
        <pc:chgData name="Long B Nguyen" userId="f59fb8f3-a021-417a-8bc1-65c8d471c621" providerId="ADAL" clId="{0A2D55A0-81A8-4E44-855B-5488B777D4BD}" dt="2020-09-22T04:40:52.026" v="101" actId="20577"/>
        <pc:sldMkLst>
          <pc:docMk/>
          <pc:sldMk cId="2925367410" sldId="280"/>
        </pc:sldMkLst>
      </pc:sldChg>
      <pc:sldChg chg="modSp">
        <pc:chgData name="Long B Nguyen" userId="f59fb8f3-a021-417a-8bc1-65c8d471c621" providerId="ADAL" clId="{0A2D55A0-81A8-4E44-855B-5488B777D4BD}" dt="2020-09-24T11:23:44.909" v="153" actId="113"/>
        <pc:sldMkLst>
          <pc:docMk/>
          <pc:sldMk cId="2119170476" sldId="281"/>
        </pc:sldMkLst>
      </pc:sldChg>
      <pc:sldChg chg="modSp">
        <pc:chgData name="Long B Nguyen" userId="f59fb8f3-a021-417a-8bc1-65c8d471c621" providerId="ADAL" clId="{0A2D55A0-81A8-4E44-855B-5488B777D4BD}" dt="2020-09-22T13:32:11.637" v="120" actId="20577"/>
        <pc:sldMkLst>
          <pc:docMk/>
          <pc:sldMk cId="558223950" sldId="285"/>
        </pc:sldMkLst>
      </pc:sldChg>
      <pc:sldChg chg="modSp mod modAnim">
        <pc:chgData name="Long B Nguyen" userId="f59fb8f3-a021-417a-8bc1-65c8d471c621" providerId="ADAL" clId="{0A2D55A0-81A8-4E44-855B-5488B777D4BD}" dt="2020-09-24T11:46:06.195" v="281" actId="113"/>
        <pc:sldMkLst>
          <pc:docMk/>
          <pc:sldMk cId="3711861066" sldId="295"/>
        </pc:sldMkLst>
      </pc:sldChg>
      <pc:sldChg chg="addSp modSp mod modAnim">
        <pc:chgData name="Long B Nguyen" userId="f59fb8f3-a021-417a-8bc1-65c8d471c621" providerId="ADAL" clId="{0A2D55A0-81A8-4E44-855B-5488B777D4BD}" dt="2020-09-22T13:39:28.298" v="138" actId="14100"/>
        <pc:sldMkLst>
          <pc:docMk/>
          <pc:sldMk cId="3705756631" sldId="300"/>
        </pc:sldMkLst>
      </pc:sldChg>
      <pc:sldChg chg="modSp">
        <pc:chgData name="Long B Nguyen" userId="f59fb8f3-a021-417a-8bc1-65c8d471c621" providerId="ADAL" clId="{0A2D55A0-81A8-4E44-855B-5488B777D4BD}" dt="2020-09-24T11:45:02.282" v="277" actId="113"/>
        <pc:sldMkLst>
          <pc:docMk/>
          <pc:sldMk cId="3618694306" sldId="301"/>
        </pc:sldMkLst>
      </pc:sldChg>
      <pc:sldChg chg="modSp mod">
        <pc:chgData name="Long B Nguyen" userId="f59fb8f3-a021-417a-8bc1-65c8d471c621" providerId="ADAL" clId="{0A2D55A0-81A8-4E44-855B-5488B777D4BD}" dt="2020-09-24T11:47:44.276" v="418" actId="20577"/>
        <pc:sldMkLst>
          <pc:docMk/>
          <pc:sldMk cId="2064379448" sldId="302"/>
        </pc:sldMkLst>
      </pc:sldChg>
    </pc:docChg>
  </pc:docChgLst>
  <pc:docChgLst>
    <pc:chgData name="Long B Nguyen" userId="f59fb8f3-a021-417a-8bc1-65c8d471c621" providerId="ADAL" clId="{920E45FF-707A-564B-83B3-9BA7BB1D0D1B}"/>
    <pc:docChg chg="custSel addSld delSld modSld">
      <pc:chgData name="Long B Nguyen" userId="f59fb8f3-a021-417a-8bc1-65c8d471c621" providerId="ADAL" clId="{920E45FF-707A-564B-83B3-9BA7BB1D0D1B}" dt="2021-03-25T13:59:06.614" v="7705" actId="478"/>
      <pc:docMkLst>
        <pc:docMk/>
      </pc:docMkLst>
      <pc:sldChg chg="del">
        <pc:chgData name="Long B Nguyen" userId="f59fb8f3-a021-417a-8bc1-65c8d471c621" providerId="ADAL" clId="{920E45FF-707A-564B-83B3-9BA7BB1D0D1B}" dt="2021-03-09T12:16:12.775" v="0" actId="2696"/>
        <pc:sldMkLst>
          <pc:docMk/>
          <pc:sldMk cId="2207246265" sldId="257"/>
        </pc:sldMkLst>
      </pc:sldChg>
      <pc:sldChg chg="del">
        <pc:chgData name="Long B Nguyen" userId="f59fb8f3-a021-417a-8bc1-65c8d471c621" providerId="ADAL" clId="{920E45FF-707A-564B-83B3-9BA7BB1D0D1B}" dt="2021-03-09T12:16:12.775" v="0" actId="2696"/>
        <pc:sldMkLst>
          <pc:docMk/>
          <pc:sldMk cId="216453293" sldId="258"/>
        </pc:sldMkLst>
      </pc:sldChg>
      <pc:sldChg chg="del">
        <pc:chgData name="Long B Nguyen" userId="f59fb8f3-a021-417a-8bc1-65c8d471c621" providerId="ADAL" clId="{920E45FF-707A-564B-83B3-9BA7BB1D0D1B}" dt="2021-03-09T12:16:12.775" v="0" actId="2696"/>
        <pc:sldMkLst>
          <pc:docMk/>
          <pc:sldMk cId="1889908786" sldId="259"/>
        </pc:sldMkLst>
      </pc:sldChg>
      <pc:sldChg chg="del">
        <pc:chgData name="Long B Nguyen" userId="f59fb8f3-a021-417a-8bc1-65c8d471c621" providerId="ADAL" clId="{920E45FF-707A-564B-83B3-9BA7BB1D0D1B}" dt="2021-03-09T12:16:12.775" v="0" actId="2696"/>
        <pc:sldMkLst>
          <pc:docMk/>
          <pc:sldMk cId="3958537657" sldId="260"/>
        </pc:sldMkLst>
      </pc:sldChg>
      <pc:sldChg chg="del">
        <pc:chgData name="Long B Nguyen" userId="f59fb8f3-a021-417a-8bc1-65c8d471c621" providerId="ADAL" clId="{920E45FF-707A-564B-83B3-9BA7BB1D0D1B}" dt="2021-03-09T12:16:12.775" v="0" actId="2696"/>
        <pc:sldMkLst>
          <pc:docMk/>
          <pc:sldMk cId="4103067120" sldId="261"/>
        </pc:sldMkLst>
      </pc:sldChg>
      <pc:sldChg chg="del">
        <pc:chgData name="Long B Nguyen" userId="f59fb8f3-a021-417a-8bc1-65c8d471c621" providerId="ADAL" clId="{920E45FF-707A-564B-83B3-9BA7BB1D0D1B}" dt="2021-03-09T12:16:12.775" v="0" actId="2696"/>
        <pc:sldMkLst>
          <pc:docMk/>
          <pc:sldMk cId="905114398" sldId="264"/>
        </pc:sldMkLst>
      </pc:sldChg>
      <pc:sldChg chg="del">
        <pc:chgData name="Long B Nguyen" userId="f59fb8f3-a021-417a-8bc1-65c8d471c621" providerId="ADAL" clId="{920E45FF-707A-564B-83B3-9BA7BB1D0D1B}" dt="2021-03-09T12:16:12.775" v="0" actId="2696"/>
        <pc:sldMkLst>
          <pc:docMk/>
          <pc:sldMk cId="3625497833" sldId="265"/>
        </pc:sldMkLst>
      </pc:sldChg>
      <pc:sldChg chg="del">
        <pc:chgData name="Long B Nguyen" userId="f59fb8f3-a021-417a-8bc1-65c8d471c621" providerId="ADAL" clId="{920E45FF-707A-564B-83B3-9BA7BB1D0D1B}" dt="2021-03-09T12:16:12.775" v="0" actId="2696"/>
        <pc:sldMkLst>
          <pc:docMk/>
          <pc:sldMk cId="1690910164" sldId="267"/>
        </pc:sldMkLst>
      </pc:sldChg>
      <pc:sldChg chg="del">
        <pc:chgData name="Long B Nguyen" userId="f59fb8f3-a021-417a-8bc1-65c8d471c621" providerId="ADAL" clId="{920E45FF-707A-564B-83B3-9BA7BB1D0D1B}" dt="2021-03-09T12:16:12.775" v="0" actId="2696"/>
        <pc:sldMkLst>
          <pc:docMk/>
          <pc:sldMk cId="3290810672" sldId="269"/>
        </pc:sldMkLst>
      </pc:sldChg>
      <pc:sldChg chg="del">
        <pc:chgData name="Long B Nguyen" userId="f59fb8f3-a021-417a-8bc1-65c8d471c621" providerId="ADAL" clId="{920E45FF-707A-564B-83B3-9BA7BB1D0D1B}" dt="2021-03-09T12:16:12.775" v="0" actId="2696"/>
        <pc:sldMkLst>
          <pc:docMk/>
          <pc:sldMk cId="4224307978" sldId="270"/>
        </pc:sldMkLst>
      </pc:sldChg>
      <pc:sldChg chg="del">
        <pc:chgData name="Long B Nguyen" userId="f59fb8f3-a021-417a-8bc1-65c8d471c621" providerId="ADAL" clId="{920E45FF-707A-564B-83B3-9BA7BB1D0D1B}" dt="2021-03-09T12:16:12.775" v="0" actId="2696"/>
        <pc:sldMkLst>
          <pc:docMk/>
          <pc:sldMk cId="2130507588" sldId="271"/>
        </pc:sldMkLst>
      </pc:sldChg>
      <pc:sldChg chg="del">
        <pc:chgData name="Long B Nguyen" userId="f59fb8f3-a021-417a-8bc1-65c8d471c621" providerId="ADAL" clId="{920E45FF-707A-564B-83B3-9BA7BB1D0D1B}" dt="2021-03-09T12:16:12.775" v="0" actId="2696"/>
        <pc:sldMkLst>
          <pc:docMk/>
          <pc:sldMk cId="587435069" sldId="272"/>
        </pc:sldMkLst>
      </pc:sldChg>
      <pc:sldChg chg="modSp add mod">
        <pc:chgData name="Long B Nguyen" userId="f59fb8f3-a021-417a-8bc1-65c8d471c621" providerId="ADAL" clId="{920E45FF-707A-564B-83B3-9BA7BB1D0D1B}" dt="2021-03-09T14:59:26.652" v="1720" actId="20577"/>
        <pc:sldMkLst>
          <pc:docMk/>
          <pc:sldMk cId="3370589591" sldId="274"/>
        </pc:sldMkLst>
      </pc:sldChg>
      <pc:sldChg chg="del">
        <pc:chgData name="Long B Nguyen" userId="f59fb8f3-a021-417a-8bc1-65c8d471c621" providerId="ADAL" clId="{920E45FF-707A-564B-83B3-9BA7BB1D0D1B}" dt="2021-03-09T12:16:12.775" v="0" actId="2696"/>
        <pc:sldMkLst>
          <pc:docMk/>
          <pc:sldMk cId="2925367410" sldId="280"/>
        </pc:sldMkLst>
      </pc:sldChg>
      <pc:sldChg chg="del">
        <pc:chgData name="Long B Nguyen" userId="f59fb8f3-a021-417a-8bc1-65c8d471c621" providerId="ADAL" clId="{920E45FF-707A-564B-83B3-9BA7BB1D0D1B}" dt="2021-03-09T12:16:12.775" v="0" actId="2696"/>
        <pc:sldMkLst>
          <pc:docMk/>
          <pc:sldMk cId="2119170476" sldId="281"/>
        </pc:sldMkLst>
      </pc:sldChg>
      <pc:sldChg chg="modSp add del mod">
        <pc:chgData name="Long B Nguyen" userId="f59fb8f3-a021-417a-8bc1-65c8d471c621" providerId="ADAL" clId="{920E45FF-707A-564B-83B3-9BA7BB1D0D1B}" dt="2021-03-10T13:28:34.854" v="1983" actId="2696"/>
        <pc:sldMkLst>
          <pc:docMk/>
          <pc:sldMk cId="2464407252" sldId="281"/>
        </pc:sldMkLst>
      </pc:sldChg>
      <pc:sldChg chg="del">
        <pc:chgData name="Long B Nguyen" userId="f59fb8f3-a021-417a-8bc1-65c8d471c621" providerId="ADAL" clId="{920E45FF-707A-564B-83B3-9BA7BB1D0D1B}" dt="2021-03-09T12:16:12.775" v="0" actId="2696"/>
        <pc:sldMkLst>
          <pc:docMk/>
          <pc:sldMk cId="1438711869" sldId="284"/>
        </pc:sldMkLst>
      </pc:sldChg>
      <pc:sldChg chg="del">
        <pc:chgData name="Long B Nguyen" userId="f59fb8f3-a021-417a-8bc1-65c8d471c621" providerId="ADAL" clId="{920E45FF-707A-564B-83B3-9BA7BB1D0D1B}" dt="2021-03-09T12:16:12.775" v="0" actId="2696"/>
        <pc:sldMkLst>
          <pc:docMk/>
          <pc:sldMk cId="558223950" sldId="285"/>
        </pc:sldMkLst>
      </pc:sldChg>
      <pc:sldChg chg="modSp mod">
        <pc:chgData name="Long B Nguyen" userId="f59fb8f3-a021-417a-8bc1-65c8d471c621" providerId="ADAL" clId="{920E45FF-707A-564B-83B3-9BA7BB1D0D1B}" dt="2021-03-09T12:16:19.398" v="16" actId="20577"/>
        <pc:sldMkLst>
          <pc:docMk/>
          <pc:sldMk cId="3974060782" sldId="289"/>
        </pc:sldMkLst>
      </pc:sldChg>
      <pc:sldChg chg="addSp modSp new mod">
        <pc:chgData name="Long B Nguyen" userId="f59fb8f3-a021-417a-8bc1-65c8d471c621" providerId="ADAL" clId="{920E45FF-707A-564B-83B3-9BA7BB1D0D1B}" dt="2021-03-09T12:30:44.527" v="166" actId="1076"/>
        <pc:sldMkLst>
          <pc:docMk/>
          <pc:sldMk cId="3060627139" sldId="290"/>
        </pc:sldMkLst>
      </pc:sldChg>
      <pc:sldChg chg="new del">
        <pc:chgData name="Long B Nguyen" userId="f59fb8f3-a021-417a-8bc1-65c8d471c621" providerId="ADAL" clId="{920E45FF-707A-564B-83B3-9BA7BB1D0D1B}" dt="2021-03-09T12:18:38.411" v="60" actId="2696"/>
        <pc:sldMkLst>
          <pc:docMk/>
          <pc:sldMk cId="700054667" sldId="291"/>
        </pc:sldMkLst>
      </pc:sldChg>
      <pc:sldChg chg="addSp delSp modSp new mod modAnim">
        <pc:chgData name="Long B Nguyen" userId="f59fb8f3-a021-417a-8bc1-65c8d471c621" providerId="ADAL" clId="{920E45FF-707A-564B-83B3-9BA7BB1D0D1B}" dt="2021-03-10T13:27:50.019" v="1970"/>
        <pc:sldMkLst>
          <pc:docMk/>
          <pc:sldMk cId="3188689728" sldId="291"/>
        </pc:sldMkLst>
      </pc:sldChg>
      <pc:sldChg chg="addSp modSp new del mod">
        <pc:chgData name="Long B Nguyen" userId="f59fb8f3-a021-417a-8bc1-65c8d471c621" providerId="ADAL" clId="{920E45FF-707A-564B-83B3-9BA7BB1D0D1B}" dt="2021-03-09T12:30:02.789" v="162" actId="2696"/>
        <pc:sldMkLst>
          <pc:docMk/>
          <pc:sldMk cId="1409926149" sldId="292"/>
        </pc:sldMkLst>
      </pc:sldChg>
      <pc:sldChg chg="add">
        <pc:chgData name="Long B Nguyen" userId="f59fb8f3-a021-417a-8bc1-65c8d471c621" providerId="ADAL" clId="{920E45FF-707A-564B-83B3-9BA7BB1D0D1B}" dt="2021-03-09T12:30:06.907" v="163"/>
        <pc:sldMkLst>
          <pc:docMk/>
          <pc:sldMk cId="2755149540" sldId="292"/>
        </pc:sldMkLst>
      </pc:sldChg>
      <pc:sldChg chg="del">
        <pc:chgData name="Long B Nguyen" userId="f59fb8f3-a021-417a-8bc1-65c8d471c621" providerId="ADAL" clId="{920E45FF-707A-564B-83B3-9BA7BB1D0D1B}" dt="2021-03-09T12:16:12.775" v="0" actId="2696"/>
        <pc:sldMkLst>
          <pc:docMk/>
          <pc:sldMk cId="1581961275" sldId="293"/>
        </pc:sldMkLst>
      </pc:sldChg>
      <pc:sldChg chg="addSp delSp modSp new mod">
        <pc:chgData name="Long B Nguyen" userId="f59fb8f3-a021-417a-8bc1-65c8d471c621" providerId="ADAL" clId="{920E45FF-707A-564B-83B3-9BA7BB1D0D1B}" dt="2021-03-09T12:21:48.886" v="91" actId="1076"/>
        <pc:sldMkLst>
          <pc:docMk/>
          <pc:sldMk cId="1975834179" sldId="293"/>
        </pc:sldMkLst>
      </pc:sldChg>
      <pc:sldChg chg="addSp modSp new mod">
        <pc:chgData name="Long B Nguyen" userId="f59fb8f3-a021-417a-8bc1-65c8d471c621" providerId="ADAL" clId="{920E45FF-707A-564B-83B3-9BA7BB1D0D1B}" dt="2021-03-09T12:22:32.425" v="96" actId="1076"/>
        <pc:sldMkLst>
          <pc:docMk/>
          <pc:sldMk cId="3607987310" sldId="294"/>
        </pc:sldMkLst>
      </pc:sldChg>
      <pc:sldChg chg="addSp modSp new mod">
        <pc:chgData name="Long B Nguyen" userId="f59fb8f3-a021-417a-8bc1-65c8d471c621" providerId="ADAL" clId="{920E45FF-707A-564B-83B3-9BA7BB1D0D1B}" dt="2021-03-09T12:23:58.493" v="108" actId="1076"/>
        <pc:sldMkLst>
          <pc:docMk/>
          <pc:sldMk cId="3509019239" sldId="295"/>
        </pc:sldMkLst>
      </pc:sldChg>
      <pc:sldChg chg="del">
        <pc:chgData name="Long B Nguyen" userId="f59fb8f3-a021-417a-8bc1-65c8d471c621" providerId="ADAL" clId="{920E45FF-707A-564B-83B3-9BA7BB1D0D1B}" dt="2021-03-09T12:16:12.775" v="0" actId="2696"/>
        <pc:sldMkLst>
          <pc:docMk/>
          <pc:sldMk cId="3711861066" sldId="295"/>
        </pc:sldMkLst>
      </pc:sldChg>
      <pc:sldChg chg="addSp delSp modSp new mod">
        <pc:chgData name="Long B Nguyen" userId="f59fb8f3-a021-417a-8bc1-65c8d471c621" providerId="ADAL" clId="{920E45FF-707A-564B-83B3-9BA7BB1D0D1B}" dt="2021-03-09T12:27:02.875" v="123" actId="1076"/>
        <pc:sldMkLst>
          <pc:docMk/>
          <pc:sldMk cId="1560082541" sldId="296"/>
        </pc:sldMkLst>
      </pc:sldChg>
      <pc:sldChg chg="del">
        <pc:chgData name="Long B Nguyen" userId="f59fb8f3-a021-417a-8bc1-65c8d471c621" providerId="ADAL" clId="{920E45FF-707A-564B-83B3-9BA7BB1D0D1B}" dt="2021-03-09T12:16:12.775" v="0" actId="2696"/>
        <pc:sldMkLst>
          <pc:docMk/>
          <pc:sldMk cId="2081483973" sldId="296"/>
        </pc:sldMkLst>
      </pc:sldChg>
      <pc:sldChg chg="addSp modSp new mod">
        <pc:chgData name="Long B Nguyen" userId="f59fb8f3-a021-417a-8bc1-65c8d471c621" providerId="ADAL" clId="{920E45FF-707A-564B-83B3-9BA7BB1D0D1B}" dt="2021-03-09T12:24:52.619" v="117" actId="14100"/>
        <pc:sldMkLst>
          <pc:docMk/>
          <pc:sldMk cId="2517486256" sldId="297"/>
        </pc:sldMkLst>
      </pc:sldChg>
      <pc:sldChg chg="addSp new">
        <pc:chgData name="Long B Nguyen" userId="f59fb8f3-a021-417a-8bc1-65c8d471c621" providerId="ADAL" clId="{920E45FF-707A-564B-83B3-9BA7BB1D0D1B}" dt="2021-03-09T12:27:16.243" v="125"/>
        <pc:sldMkLst>
          <pc:docMk/>
          <pc:sldMk cId="2398448081" sldId="298"/>
        </pc:sldMkLst>
      </pc:sldChg>
      <pc:sldChg chg="del">
        <pc:chgData name="Long B Nguyen" userId="f59fb8f3-a021-417a-8bc1-65c8d471c621" providerId="ADAL" clId="{920E45FF-707A-564B-83B3-9BA7BB1D0D1B}" dt="2021-03-09T12:16:12.775" v="0" actId="2696"/>
        <pc:sldMkLst>
          <pc:docMk/>
          <pc:sldMk cId="2878025650" sldId="298"/>
        </pc:sldMkLst>
      </pc:sldChg>
      <pc:sldChg chg="addSp new">
        <pc:chgData name="Long B Nguyen" userId="f59fb8f3-a021-417a-8bc1-65c8d471c621" providerId="ADAL" clId="{920E45FF-707A-564B-83B3-9BA7BB1D0D1B}" dt="2021-03-09T12:27:41.188" v="127"/>
        <pc:sldMkLst>
          <pc:docMk/>
          <pc:sldMk cId="178214256" sldId="299"/>
        </pc:sldMkLst>
      </pc:sldChg>
      <pc:sldChg chg="del">
        <pc:chgData name="Long B Nguyen" userId="f59fb8f3-a021-417a-8bc1-65c8d471c621" providerId="ADAL" clId="{920E45FF-707A-564B-83B3-9BA7BB1D0D1B}" dt="2021-03-09T12:16:12.775" v="0" actId="2696"/>
        <pc:sldMkLst>
          <pc:docMk/>
          <pc:sldMk cId="1822161854" sldId="299"/>
        </pc:sldMkLst>
      </pc:sldChg>
      <pc:sldChg chg="del">
        <pc:chgData name="Long B Nguyen" userId="f59fb8f3-a021-417a-8bc1-65c8d471c621" providerId="ADAL" clId="{920E45FF-707A-564B-83B3-9BA7BB1D0D1B}" dt="2021-03-09T12:16:12.775" v="0" actId="2696"/>
        <pc:sldMkLst>
          <pc:docMk/>
          <pc:sldMk cId="3705756631" sldId="300"/>
        </pc:sldMkLst>
      </pc:sldChg>
      <pc:sldChg chg="addSp delSp modSp new mod">
        <pc:chgData name="Long B Nguyen" userId="f59fb8f3-a021-417a-8bc1-65c8d471c621" providerId="ADAL" clId="{920E45FF-707A-564B-83B3-9BA7BB1D0D1B}" dt="2021-03-09T12:28:25.178" v="152" actId="113"/>
        <pc:sldMkLst>
          <pc:docMk/>
          <pc:sldMk cId="4244750941" sldId="300"/>
        </pc:sldMkLst>
      </pc:sldChg>
      <pc:sldChg chg="addSp new">
        <pc:chgData name="Long B Nguyen" userId="f59fb8f3-a021-417a-8bc1-65c8d471c621" providerId="ADAL" clId="{920E45FF-707A-564B-83B3-9BA7BB1D0D1B}" dt="2021-03-09T12:28:45.949" v="154"/>
        <pc:sldMkLst>
          <pc:docMk/>
          <pc:sldMk cId="3554970501" sldId="301"/>
        </pc:sldMkLst>
      </pc:sldChg>
      <pc:sldChg chg="del">
        <pc:chgData name="Long B Nguyen" userId="f59fb8f3-a021-417a-8bc1-65c8d471c621" providerId="ADAL" clId="{920E45FF-707A-564B-83B3-9BA7BB1D0D1B}" dt="2021-03-09T12:16:12.775" v="0" actId="2696"/>
        <pc:sldMkLst>
          <pc:docMk/>
          <pc:sldMk cId="3618694306" sldId="301"/>
        </pc:sldMkLst>
      </pc:sldChg>
      <pc:sldChg chg="addSp delSp modSp new mod">
        <pc:chgData name="Long B Nguyen" userId="f59fb8f3-a021-417a-8bc1-65c8d471c621" providerId="ADAL" clId="{920E45FF-707A-564B-83B3-9BA7BB1D0D1B}" dt="2021-03-09T12:29:48.797" v="161" actId="478"/>
        <pc:sldMkLst>
          <pc:docMk/>
          <pc:sldMk cId="1398428475" sldId="302"/>
        </pc:sldMkLst>
      </pc:sldChg>
      <pc:sldChg chg="del">
        <pc:chgData name="Long B Nguyen" userId="f59fb8f3-a021-417a-8bc1-65c8d471c621" providerId="ADAL" clId="{920E45FF-707A-564B-83B3-9BA7BB1D0D1B}" dt="2021-03-09T12:16:12.775" v="0" actId="2696"/>
        <pc:sldMkLst>
          <pc:docMk/>
          <pc:sldMk cId="2064379448" sldId="302"/>
        </pc:sldMkLst>
      </pc:sldChg>
      <pc:sldChg chg="addSp new">
        <pc:chgData name="Long B Nguyen" userId="f59fb8f3-a021-417a-8bc1-65c8d471c621" providerId="ADAL" clId="{920E45FF-707A-564B-83B3-9BA7BB1D0D1B}" dt="2021-03-09T12:31:01.383" v="168"/>
        <pc:sldMkLst>
          <pc:docMk/>
          <pc:sldMk cId="660749694" sldId="303"/>
        </pc:sldMkLst>
      </pc:sldChg>
      <pc:sldChg chg="del">
        <pc:chgData name="Long B Nguyen" userId="f59fb8f3-a021-417a-8bc1-65c8d471c621" providerId="ADAL" clId="{920E45FF-707A-564B-83B3-9BA7BB1D0D1B}" dt="2021-03-09T12:16:12.775" v="0" actId="2696"/>
        <pc:sldMkLst>
          <pc:docMk/>
          <pc:sldMk cId="3993483693" sldId="303"/>
        </pc:sldMkLst>
      </pc:sldChg>
      <pc:sldChg chg="addSp modSp new mod">
        <pc:chgData name="Long B Nguyen" userId="f59fb8f3-a021-417a-8bc1-65c8d471c621" providerId="ADAL" clId="{920E45FF-707A-564B-83B3-9BA7BB1D0D1B}" dt="2021-03-09T12:32:01.926" v="171" actId="14100"/>
        <pc:sldMkLst>
          <pc:docMk/>
          <pc:sldMk cId="1176093166" sldId="304"/>
        </pc:sldMkLst>
      </pc:sldChg>
      <pc:sldChg chg="delSp modSp new del mod">
        <pc:chgData name="Long B Nguyen" userId="f59fb8f3-a021-417a-8bc1-65c8d471c621" providerId="ADAL" clId="{920E45FF-707A-564B-83B3-9BA7BB1D0D1B}" dt="2021-03-09T14:58:05.830" v="1707" actId="2696"/>
        <pc:sldMkLst>
          <pc:docMk/>
          <pc:sldMk cId="626458273" sldId="305"/>
        </pc:sldMkLst>
      </pc:sldChg>
      <pc:sldChg chg="delSp modSp new mod modAnim">
        <pc:chgData name="Long B Nguyen" userId="f59fb8f3-a021-417a-8bc1-65c8d471c621" providerId="ADAL" clId="{920E45FF-707A-564B-83B3-9BA7BB1D0D1B}" dt="2021-03-15T04:36:55.445" v="2023" actId="20577"/>
        <pc:sldMkLst>
          <pc:docMk/>
          <pc:sldMk cId="728426104" sldId="306"/>
        </pc:sldMkLst>
      </pc:sldChg>
      <pc:sldChg chg="delSp modSp new mod modAnim">
        <pc:chgData name="Long B Nguyen" userId="f59fb8f3-a021-417a-8bc1-65c8d471c621" providerId="ADAL" clId="{920E45FF-707A-564B-83B3-9BA7BB1D0D1B}" dt="2021-03-10T13:28:18.421" v="1976"/>
        <pc:sldMkLst>
          <pc:docMk/>
          <pc:sldMk cId="2699723502" sldId="307"/>
        </pc:sldMkLst>
      </pc:sldChg>
      <pc:sldChg chg="modSp new del mod">
        <pc:chgData name="Long B Nguyen" userId="f59fb8f3-a021-417a-8bc1-65c8d471c621" providerId="ADAL" clId="{920E45FF-707A-564B-83B3-9BA7BB1D0D1B}" dt="2021-03-15T12:13:25.387" v="2914" actId="2696"/>
        <pc:sldMkLst>
          <pc:docMk/>
          <pc:sldMk cId="1173666888" sldId="308"/>
        </pc:sldMkLst>
      </pc:sldChg>
      <pc:sldChg chg="modSp add mod modAnim">
        <pc:chgData name="Long B Nguyen" userId="f59fb8f3-a021-417a-8bc1-65c8d471c621" providerId="ADAL" clId="{920E45FF-707A-564B-83B3-9BA7BB1D0D1B}" dt="2021-03-19T13:59:55.213" v="3323" actId="20577"/>
        <pc:sldMkLst>
          <pc:docMk/>
          <pc:sldMk cId="1886395027" sldId="308"/>
        </pc:sldMkLst>
      </pc:sldChg>
      <pc:sldChg chg="modSp add mod modAnim">
        <pc:chgData name="Long B Nguyen" userId="f59fb8f3-a021-417a-8bc1-65c8d471c621" providerId="ADAL" clId="{920E45FF-707A-564B-83B3-9BA7BB1D0D1B}" dt="2021-03-19T13:59:46.339" v="3317" actId="20577"/>
        <pc:sldMkLst>
          <pc:docMk/>
          <pc:sldMk cId="2859835922" sldId="309"/>
        </pc:sldMkLst>
      </pc:sldChg>
      <pc:sldChg chg="modSp add mod modAnim">
        <pc:chgData name="Long B Nguyen" userId="f59fb8f3-a021-417a-8bc1-65c8d471c621" providerId="ADAL" clId="{920E45FF-707A-564B-83B3-9BA7BB1D0D1B}" dt="2021-03-19T13:59:51.229" v="3321" actId="20577"/>
        <pc:sldMkLst>
          <pc:docMk/>
          <pc:sldMk cId="472026148" sldId="310"/>
        </pc:sldMkLst>
      </pc:sldChg>
      <pc:sldChg chg="modSp add mod modAnim">
        <pc:chgData name="Long B Nguyen" userId="f59fb8f3-a021-417a-8bc1-65c8d471c621" providerId="ADAL" clId="{920E45FF-707A-564B-83B3-9BA7BB1D0D1B}" dt="2021-03-19T14:00:00.147" v="3327" actId="20577"/>
        <pc:sldMkLst>
          <pc:docMk/>
          <pc:sldMk cId="2074214818" sldId="311"/>
        </pc:sldMkLst>
      </pc:sldChg>
      <pc:sldChg chg="delSp modSp new mod">
        <pc:chgData name="Long B Nguyen" userId="f59fb8f3-a021-417a-8bc1-65c8d471c621" providerId="ADAL" clId="{920E45FF-707A-564B-83B3-9BA7BB1D0D1B}" dt="2021-03-25T12:51:00.237" v="4641" actId="20577"/>
        <pc:sldMkLst>
          <pc:docMk/>
          <pc:sldMk cId="3704334471" sldId="312"/>
        </pc:sldMkLst>
      </pc:sldChg>
      <pc:sldChg chg="modSp add mod modAnim">
        <pc:chgData name="Long B Nguyen" userId="f59fb8f3-a021-417a-8bc1-65c8d471c621" providerId="ADAL" clId="{920E45FF-707A-564B-83B3-9BA7BB1D0D1B}" dt="2021-03-25T12:51:06.687" v="4651" actId="20577"/>
        <pc:sldMkLst>
          <pc:docMk/>
          <pc:sldMk cId="2818469488" sldId="313"/>
        </pc:sldMkLst>
      </pc:sldChg>
      <pc:sldChg chg="modSp add mod modAnim">
        <pc:chgData name="Long B Nguyen" userId="f59fb8f3-a021-417a-8bc1-65c8d471c621" providerId="ADAL" clId="{920E45FF-707A-564B-83B3-9BA7BB1D0D1B}" dt="2021-03-25T12:50:40.317" v="4615" actId="20577"/>
        <pc:sldMkLst>
          <pc:docMk/>
          <pc:sldMk cId="1495716717" sldId="314"/>
        </pc:sldMkLst>
      </pc:sldChg>
      <pc:sldChg chg="add del">
        <pc:chgData name="Long B Nguyen" userId="f59fb8f3-a021-417a-8bc1-65c8d471c621" providerId="ADAL" clId="{920E45FF-707A-564B-83B3-9BA7BB1D0D1B}" dt="2021-03-15T11:59:19.192" v="2508" actId="2696"/>
        <pc:sldMkLst>
          <pc:docMk/>
          <pc:sldMk cId="2189312620" sldId="356"/>
        </pc:sldMkLst>
      </pc:sldChg>
      <pc:sldChg chg="addSp delSp modSp add mod delAnim modAnim">
        <pc:chgData name="Long B Nguyen" userId="f59fb8f3-a021-417a-8bc1-65c8d471c621" providerId="ADAL" clId="{920E45FF-707A-564B-83B3-9BA7BB1D0D1B}" dt="2021-03-25T12:50:48.736" v="4625" actId="20577"/>
        <pc:sldMkLst>
          <pc:docMk/>
          <pc:sldMk cId="2984014915" sldId="556"/>
        </pc:sldMkLst>
      </pc:sldChg>
      <pc:sldChg chg="modSp new mod modAnim">
        <pc:chgData name="Long B Nguyen" userId="f59fb8f3-a021-417a-8bc1-65c8d471c621" providerId="ADAL" clId="{920E45FF-707A-564B-83B3-9BA7BB1D0D1B}" dt="2021-03-25T12:58:07.801" v="5656"/>
        <pc:sldMkLst>
          <pc:docMk/>
          <pc:sldMk cId="1336684213" sldId="557"/>
        </pc:sldMkLst>
      </pc:sldChg>
      <pc:sldChg chg="addSp modSp new mod">
        <pc:chgData name="Long B Nguyen" userId="f59fb8f3-a021-417a-8bc1-65c8d471c621" providerId="ADAL" clId="{920E45FF-707A-564B-83B3-9BA7BB1D0D1B}" dt="2021-03-25T13:22:14.316" v="7563" actId="1076"/>
        <pc:sldMkLst>
          <pc:docMk/>
          <pc:sldMk cId="3255312717" sldId="558"/>
        </pc:sldMkLst>
      </pc:sldChg>
      <pc:sldChg chg="modSp add mod modAnim">
        <pc:chgData name="Long B Nguyen" userId="f59fb8f3-a021-417a-8bc1-65c8d471c621" providerId="ADAL" clId="{920E45FF-707A-564B-83B3-9BA7BB1D0D1B}" dt="2021-03-25T13:18:19.820" v="7510"/>
        <pc:sldMkLst>
          <pc:docMk/>
          <pc:sldMk cId="500399139" sldId="559"/>
        </pc:sldMkLst>
      </pc:sldChg>
      <pc:sldChg chg="modSp add mod modAnim">
        <pc:chgData name="Long B Nguyen" userId="f59fb8f3-a021-417a-8bc1-65c8d471c621" providerId="ADAL" clId="{920E45FF-707A-564B-83B3-9BA7BB1D0D1B}" dt="2021-03-25T13:18:37.970" v="7515" actId="20577"/>
        <pc:sldMkLst>
          <pc:docMk/>
          <pc:sldMk cId="781774871" sldId="560"/>
        </pc:sldMkLst>
      </pc:sldChg>
      <pc:sldChg chg="modSp add mod modAnim">
        <pc:chgData name="Long B Nguyen" userId="f59fb8f3-a021-417a-8bc1-65c8d471c621" providerId="ADAL" clId="{920E45FF-707A-564B-83B3-9BA7BB1D0D1B}" dt="2021-03-25T13:18:49.464" v="7519"/>
        <pc:sldMkLst>
          <pc:docMk/>
          <pc:sldMk cId="3916325109" sldId="561"/>
        </pc:sldMkLst>
      </pc:sldChg>
      <pc:sldChg chg="addSp delSp modSp add mod">
        <pc:chgData name="Long B Nguyen" userId="f59fb8f3-a021-417a-8bc1-65c8d471c621" providerId="ADAL" clId="{920E45FF-707A-564B-83B3-9BA7BB1D0D1B}" dt="2021-03-25T13:59:06.614" v="7705" actId="478"/>
        <pc:sldMkLst>
          <pc:docMk/>
          <pc:sldMk cId="963005197" sldId="562"/>
        </pc:sldMkLst>
      </pc:sldChg>
      <pc:sldChg chg="delSp modSp add mod">
        <pc:chgData name="Long B Nguyen" userId="f59fb8f3-a021-417a-8bc1-65c8d471c621" providerId="ADAL" clId="{920E45FF-707A-564B-83B3-9BA7BB1D0D1B}" dt="2021-03-25T13:24:38.150" v="7703" actId="20577"/>
        <pc:sldMkLst>
          <pc:docMk/>
          <pc:sldMk cId="107728642" sldId="563"/>
        </pc:sldMkLst>
      </pc:sldChg>
    </pc:docChg>
  </pc:docChgLst>
  <pc:docChgLst>
    <pc:chgData name="Long B Nguyen" userId="f59fb8f3-a021-417a-8bc1-65c8d471c621" providerId="ADAL" clId="{D2361541-74F3-9345-9412-2457A68439E0}"/>
    <pc:docChg chg="addSld modSld">
      <pc:chgData name="Long B Nguyen" userId="f59fb8f3-a021-417a-8bc1-65c8d471c621" providerId="ADAL" clId="{D2361541-74F3-9345-9412-2457A68439E0}" dt="2025-02-10T14:01:36.620" v="239" actId="20577"/>
      <pc:docMkLst>
        <pc:docMk/>
      </pc:docMkLst>
      <pc:sldChg chg="addSp modSp mod">
        <pc:chgData name="Long B Nguyen" userId="f59fb8f3-a021-417a-8bc1-65c8d471c621" providerId="ADAL" clId="{D2361541-74F3-9345-9412-2457A68439E0}" dt="2025-02-10T13:59:36.456" v="27"/>
        <pc:sldMkLst>
          <pc:docMk/>
          <pc:sldMk cId="3370589591" sldId="274"/>
        </pc:sldMkLst>
        <pc:spChg chg="add mod">
          <ac:chgData name="Long B Nguyen" userId="f59fb8f3-a021-417a-8bc1-65c8d471c621" providerId="ADAL" clId="{D2361541-74F3-9345-9412-2457A68439E0}" dt="2025-02-10T13:59:36.456" v="27"/>
          <ac:spMkLst>
            <pc:docMk/>
            <pc:sldMk cId="3370589591" sldId="274"/>
            <ac:spMk id="2" creationId="{E9339718-2CBD-C9CE-4623-C47C73E7D183}"/>
          </ac:spMkLst>
        </pc:spChg>
        <pc:spChg chg="mod">
          <ac:chgData name="Long B Nguyen" userId="f59fb8f3-a021-417a-8bc1-65c8d471c621" providerId="ADAL" clId="{D2361541-74F3-9345-9412-2457A68439E0}" dt="2025-02-10T13:45:47.878" v="26" actId="20577"/>
          <ac:spMkLst>
            <pc:docMk/>
            <pc:sldMk cId="3370589591" sldId="274"/>
            <ac:spMk id="171011" creationId="{A4934963-D788-7042-9063-DB3982108402}"/>
          </ac:spMkLst>
        </pc:spChg>
      </pc:sldChg>
      <pc:sldChg chg="addSp modSp">
        <pc:chgData name="Long B Nguyen" userId="f59fb8f3-a021-417a-8bc1-65c8d471c621" providerId="ADAL" clId="{D2361541-74F3-9345-9412-2457A68439E0}" dt="2025-02-10T13:59:36.456" v="27"/>
        <pc:sldMkLst>
          <pc:docMk/>
          <pc:sldMk cId="3974060782" sldId="289"/>
        </pc:sldMkLst>
        <pc:spChg chg="add mod">
          <ac:chgData name="Long B Nguyen" userId="f59fb8f3-a021-417a-8bc1-65c8d471c621" providerId="ADAL" clId="{D2361541-74F3-9345-9412-2457A68439E0}" dt="2025-02-10T13:59:36.456" v="27"/>
          <ac:spMkLst>
            <pc:docMk/>
            <pc:sldMk cId="3974060782" sldId="289"/>
            <ac:spMk id="5" creationId="{47132ECB-7A9F-2200-FC48-726F73996CA0}"/>
          </ac:spMkLst>
        </pc:spChg>
      </pc:sldChg>
      <pc:sldChg chg="addSp modSp">
        <pc:chgData name="Long B Nguyen" userId="f59fb8f3-a021-417a-8bc1-65c8d471c621" providerId="ADAL" clId="{D2361541-74F3-9345-9412-2457A68439E0}" dt="2025-02-10T13:59:36.456" v="27"/>
        <pc:sldMkLst>
          <pc:docMk/>
          <pc:sldMk cId="3188689728" sldId="291"/>
        </pc:sldMkLst>
        <pc:spChg chg="add mod">
          <ac:chgData name="Long B Nguyen" userId="f59fb8f3-a021-417a-8bc1-65c8d471c621" providerId="ADAL" clId="{D2361541-74F3-9345-9412-2457A68439E0}" dt="2025-02-10T13:59:36.456" v="27"/>
          <ac:spMkLst>
            <pc:docMk/>
            <pc:sldMk cId="3188689728" sldId="291"/>
            <ac:spMk id="2" creationId="{E86C60ED-E8CD-C814-57B7-3491A0A13574}"/>
          </ac:spMkLst>
        </pc:spChg>
      </pc:sldChg>
      <pc:sldChg chg="addSp modSp">
        <pc:chgData name="Long B Nguyen" userId="f59fb8f3-a021-417a-8bc1-65c8d471c621" providerId="ADAL" clId="{D2361541-74F3-9345-9412-2457A68439E0}" dt="2025-02-10T13:59:36.456" v="27"/>
        <pc:sldMkLst>
          <pc:docMk/>
          <pc:sldMk cId="2755149540" sldId="292"/>
        </pc:sldMkLst>
        <pc:spChg chg="add mod">
          <ac:chgData name="Long B Nguyen" userId="f59fb8f3-a021-417a-8bc1-65c8d471c621" providerId="ADAL" clId="{D2361541-74F3-9345-9412-2457A68439E0}" dt="2025-02-10T13:59:36.456" v="27"/>
          <ac:spMkLst>
            <pc:docMk/>
            <pc:sldMk cId="2755149540" sldId="292"/>
            <ac:spMk id="3" creationId="{D39BCF5A-385D-8659-FC58-DA83E07BD362}"/>
          </ac:spMkLst>
        </pc:spChg>
      </pc:sldChg>
      <pc:sldChg chg="addSp modSp">
        <pc:chgData name="Long B Nguyen" userId="f59fb8f3-a021-417a-8bc1-65c8d471c621" providerId="ADAL" clId="{D2361541-74F3-9345-9412-2457A68439E0}" dt="2025-02-10T13:59:36.456" v="27"/>
        <pc:sldMkLst>
          <pc:docMk/>
          <pc:sldMk cId="1975834179" sldId="293"/>
        </pc:sldMkLst>
        <pc:spChg chg="add mod">
          <ac:chgData name="Long B Nguyen" userId="f59fb8f3-a021-417a-8bc1-65c8d471c621" providerId="ADAL" clId="{D2361541-74F3-9345-9412-2457A68439E0}" dt="2025-02-10T13:59:36.456" v="27"/>
          <ac:spMkLst>
            <pc:docMk/>
            <pc:sldMk cId="1975834179" sldId="293"/>
            <ac:spMk id="2" creationId="{B21C72D2-2A62-B080-9D3E-E6C916446F8F}"/>
          </ac:spMkLst>
        </pc:spChg>
      </pc:sldChg>
      <pc:sldChg chg="addSp modSp">
        <pc:chgData name="Long B Nguyen" userId="f59fb8f3-a021-417a-8bc1-65c8d471c621" providerId="ADAL" clId="{D2361541-74F3-9345-9412-2457A68439E0}" dt="2025-02-10T13:59:36.456" v="27"/>
        <pc:sldMkLst>
          <pc:docMk/>
          <pc:sldMk cId="3607987310" sldId="294"/>
        </pc:sldMkLst>
        <pc:spChg chg="add mod">
          <ac:chgData name="Long B Nguyen" userId="f59fb8f3-a021-417a-8bc1-65c8d471c621" providerId="ADAL" clId="{D2361541-74F3-9345-9412-2457A68439E0}" dt="2025-02-10T13:59:36.456" v="27"/>
          <ac:spMkLst>
            <pc:docMk/>
            <pc:sldMk cId="3607987310" sldId="294"/>
            <ac:spMk id="4" creationId="{90D7EF64-0324-BC76-54FC-CC0149748E82}"/>
          </ac:spMkLst>
        </pc:spChg>
      </pc:sldChg>
      <pc:sldChg chg="addSp modSp">
        <pc:chgData name="Long B Nguyen" userId="f59fb8f3-a021-417a-8bc1-65c8d471c621" providerId="ADAL" clId="{D2361541-74F3-9345-9412-2457A68439E0}" dt="2025-02-10T13:59:36.456" v="27"/>
        <pc:sldMkLst>
          <pc:docMk/>
          <pc:sldMk cId="3509019239" sldId="295"/>
        </pc:sldMkLst>
        <pc:spChg chg="add mod">
          <ac:chgData name="Long B Nguyen" userId="f59fb8f3-a021-417a-8bc1-65c8d471c621" providerId="ADAL" clId="{D2361541-74F3-9345-9412-2457A68439E0}" dt="2025-02-10T13:59:36.456" v="27"/>
          <ac:spMkLst>
            <pc:docMk/>
            <pc:sldMk cId="3509019239" sldId="295"/>
            <ac:spMk id="4" creationId="{6B45C66B-76CC-234A-650B-7406699612C8}"/>
          </ac:spMkLst>
        </pc:spChg>
      </pc:sldChg>
      <pc:sldChg chg="addSp modSp">
        <pc:chgData name="Long B Nguyen" userId="f59fb8f3-a021-417a-8bc1-65c8d471c621" providerId="ADAL" clId="{D2361541-74F3-9345-9412-2457A68439E0}" dt="2025-02-10T13:59:36.456" v="27"/>
        <pc:sldMkLst>
          <pc:docMk/>
          <pc:sldMk cId="2517486256" sldId="297"/>
        </pc:sldMkLst>
        <pc:spChg chg="add mod">
          <ac:chgData name="Long B Nguyen" userId="f59fb8f3-a021-417a-8bc1-65c8d471c621" providerId="ADAL" clId="{D2361541-74F3-9345-9412-2457A68439E0}" dt="2025-02-10T13:59:36.456" v="27"/>
          <ac:spMkLst>
            <pc:docMk/>
            <pc:sldMk cId="2517486256" sldId="297"/>
            <ac:spMk id="4" creationId="{8B22C157-873C-176A-9B81-C2F7429AA0D0}"/>
          </ac:spMkLst>
        </pc:spChg>
      </pc:sldChg>
      <pc:sldChg chg="addSp modSp">
        <pc:chgData name="Long B Nguyen" userId="f59fb8f3-a021-417a-8bc1-65c8d471c621" providerId="ADAL" clId="{D2361541-74F3-9345-9412-2457A68439E0}" dt="2025-02-10T13:59:36.456" v="27"/>
        <pc:sldMkLst>
          <pc:docMk/>
          <pc:sldMk cId="1176093166" sldId="304"/>
        </pc:sldMkLst>
        <pc:spChg chg="add mod">
          <ac:chgData name="Long B Nguyen" userId="f59fb8f3-a021-417a-8bc1-65c8d471c621" providerId="ADAL" clId="{D2361541-74F3-9345-9412-2457A68439E0}" dt="2025-02-10T13:59:36.456" v="27"/>
          <ac:spMkLst>
            <pc:docMk/>
            <pc:sldMk cId="1176093166" sldId="304"/>
            <ac:spMk id="4" creationId="{4E81A664-012F-DB98-0B63-CA37EB121BDB}"/>
          </ac:spMkLst>
        </pc:spChg>
      </pc:sldChg>
      <pc:sldChg chg="addSp modSp">
        <pc:chgData name="Long B Nguyen" userId="f59fb8f3-a021-417a-8bc1-65c8d471c621" providerId="ADAL" clId="{D2361541-74F3-9345-9412-2457A68439E0}" dt="2025-02-10T13:59:36.456" v="27"/>
        <pc:sldMkLst>
          <pc:docMk/>
          <pc:sldMk cId="728426104" sldId="306"/>
        </pc:sldMkLst>
        <pc:spChg chg="add mod">
          <ac:chgData name="Long B Nguyen" userId="f59fb8f3-a021-417a-8bc1-65c8d471c621" providerId="ADAL" clId="{D2361541-74F3-9345-9412-2457A68439E0}" dt="2025-02-10T13:59:36.456" v="27"/>
          <ac:spMkLst>
            <pc:docMk/>
            <pc:sldMk cId="728426104" sldId="306"/>
            <ac:spMk id="2" creationId="{C508D571-68C8-58E8-79ED-522A64DFB13B}"/>
          </ac:spMkLst>
        </pc:spChg>
      </pc:sldChg>
      <pc:sldChg chg="addSp modSp">
        <pc:chgData name="Long B Nguyen" userId="f59fb8f3-a021-417a-8bc1-65c8d471c621" providerId="ADAL" clId="{D2361541-74F3-9345-9412-2457A68439E0}" dt="2025-02-10T13:59:36.456" v="27"/>
        <pc:sldMkLst>
          <pc:docMk/>
          <pc:sldMk cId="35145435" sldId="309"/>
        </pc:sldMkLst>
        <pc:spChg chg="add mod">
          <ac:chgData name="Long B Nguyen" userId="f59fb8f3-a021-417a-8bc1-65c8d471c621" providerId="ADAL" clId="{D2361541-74F3-9345-9412-2457A68439E0}" dt="2025-02-10T13:59:36.456" v="27"/>
          <ac:spMkLst>
            <pc:docMk/>
            <pc:sldMk cId="35145435" sldId="309"/>
            <ac:spMk id="4" creationId="{46499BDC-2D2D-96A0-D31A-CB144548475B}"/>
          </ac:spMkLst>
        </pc:spChg>
      </pc:sldChg>
      <pc:sldChg chg="addSp modSp">
        <pc:chgData name="Long B Nguyen" userId="f59fb8f3-a021-417a-8bc1-65c8d471c621" providerId="ADAL" clId="{D2361541-74F3-9345-9412-2457A68439E0}" dt="2025-02-10T13:59:36.456" v="27"/>
        <pc:sldMkLst>
          <pc:docMk/>
          <pc:sldMk cId="1336684213" sldId="557"/>
        </pc:sldMkLst>
        <pc:spChg chg="add mod">
          <ac:chgData name="Long B Nguyen" userId="f59fb8f3-a021-417a-8bc1-65c8d471c621" providerId="ADAL" clId="{D2361541-74F3-9345-9412-2457A68439E0}" dt="2025-02-10T13:59:36.456" v="27"/>
          <ac:spMkLst>
            <pc:docMk/>
            <pc:sldMk cId="1336684213" sldId="557"/>
            <ac:spMk id="4" creationId="{2708C2DA-09C6-A0A7-C20F-06FE0A372C2C}"/>
          </ac:spMkLst>
        </pc:spChg>
      </pc:sldChg>
      <pc:sldChg chg="addSp modSp">
        <pc:chgData name="Long B Nguyen" userId="f59fb8f3-a021-417a-8bc1-65c8d471c621" providerId="ADAL" clId="{D2361541-74F3-9345-9412-2457A68439E0}" dt="2025-02-10T13:59:36.456" v="27"/>
        <pc:sldMkLst>
          <pc:docMk/>
          <pc:sldMk cId="500399139" sldId="559"/>
        </pc:sldMkLst>
        <pc:spChg chg="add mod">
          <ac:chgData name="Long B Nguyen" userId="f59fb8f3-a021-417a-8bc1-65c8d471c621" providerId="ADAL" clId="{D2361541-74F3-9345-9412-2457A68439E0}" dt="2025-02-10T13:59:36.456" v="27"/>
          <ac:spMkLst>
            <pc:docMk/>
            <pc:sldMk cId="500399139" sldId="559"/>
            <ac:spMk id="4" creationId="{C930C90C-83AA-6EBF-2D0F-677193E689F2}"/>
          </ac:spMkLst>
        </pc:spChg>
      </pc:sldChg>
      <pc:sldChg chg="addSp modSp">
        <pc:chgData name="Long B Nguyen" userId="f59fb8f3-a021-417a-8bc1-65c8d471c621" providerId="ADAL" clId="{D2361541-74F3-9345-9412-2457A68439E0}" dt="2025-02-10T13:59:36.456" v="27"/>
        <pc:sldMkLst>
          <pc:docMk/>
          <pc:sldMk cId="781774871" sldId="560"/>
        </pc:sldMkLst>
        <pc:spChg chg="add mod">
          <ac:chgData name="Long B Nguyen" userId="f59fb8f3-a021-417a-8bc1-65c8d471c621" providerId="ADAL" clId="{D2361541-74F3-9345-9412-2457A68439E0}" dt="2025-02-10T13:59:36.456" v="27"/>
          <ac:spMkLst>
            <pc:docMk/>
            <pc:sldMk cId="781774871" sldId="560"/>
            <ac:spMk id="4" creationId="{28313BDA-7EAF-1364-38B8-333DA0A856EA}"/>
          </ac:spMkLst>
        </pc:spChg>
      </pc:sldChg>
      <pc:sldChg chg="addSp modSp">
        <pc:chgData name="Long B Nguyen" userId="f59fb8f3-a021-417a-8bc1-65c8d471c621" providerId="ADAL" clId="{D2361541-74F3-9345-9412-2457A68439E0}" dt="2025-02-10T13:59:36.456" v="27"/>
        <pc:sldMkLst>
          <pc:docMk/>
          <pc:sldMk cId="3470864202" sldId="562"/>
        </pc:sldMkLst>
        <pc:spChg chg="add mod">
          <ac:chgData name="Long B Nguyen" userId="f59fb8f3-a021-417a-8bc1-65c8d471c621" providerId="ADAL" clId="{D2361541-74F3-9345-9412-2457A68439E0}" dt="2025-02-10T13:59:36.456" v="27"/>
          <ac:spMkLst>
            <pc:docMk/>
            <pc:sldMk cId="3470864202" sldId="562"/>
            <ac:spMk id="4" creationId="{B31DE586-C806-5AE6-4625-F6FF80953EB3}"/>
          </ac:spMkLst>
        </pc:spChg>
      </pc:sldChg>
      <pc:sldChg chg="addSp modSp">
        <pc:chgData name="Long B Nguyen" userId="f59fb8f3-a021-417a-8bc1-65c8d471c621" providerId="ADAL" clId="{D2361541-74F3-9345-9412-2457A68439E0}" dt="2025-02-10T13:59:36.456" v="27"/>
        <pc:sldMkLst>
          <pc:docMk/>
          <pc:sldMk cId="3528122445" sldId="565"/>
        </pc:sldMkLst>
        <pc:spChg chg="add mod">
          <ac:chgData name="Long B Nguyen" userId="f59fb8f3-a021-417a-8bc1-65c8d471c621" providerId="ADAL" clId="{D2361541-74F3-9345-9412-2457A68439E0}" dt="2025-02-10T13:59:36.456" v="27"/>
          <ac:spMkLst>
            <pc:docMk/>
            <pc:sldMk cId="3528122445" sldId="565"/>
            <ac:spMk id="4" creationId="{A148E5B9-F0AE-9DCE-105B-49ECCFBE4D7F}"/>
          </ac:spMkLst>
        </pc:spChg>
      </pc:sldChg>
      <pc:sldChg chg="addSp modSp">
        <pc:chgData name="Long B Nguyen" userId="f59fb8f3-a021-417a-8bc1-65c8d471c621" providerId="ADAL" clId="{D2361541-74F3-9345-9412-2457A68439E0}" dt="2025-02-10T13:59:36.456" v="27"/>
        <pc:sldMkLst>
          <pc:docMk/>
          <pc:sldMk cId="648657578" sldId="566"/>
        </pc:sldMkLst>
        <pc:spChg chg="add mod">
          <ac:chgData name="Long B Nguyen" userId="f59fb8f3-a021-417a-8bc1-65c8d471c621" providerId="ADAL" clId="{D2361541-74F3-9345-9412-2457A68439E0}" dt="2025-02-10T13:59:36.456" v="27"/>
          <ac:spMkLst>
            <pc:docMk/>
            <pc:sldMk cId="648657578" sldId="566"/>
            <ac:spMk id="4" creationId="{2E434BAA-F469-9EEC-2A44-4F179FEF44E8}"/>
          </ac:spMkLst>
        </pc:spChg>
      </pc:sldChg>
      <pc:sldChg chg="addSp modSp">
        <pc:chgData name="Long B Nguyen" userId="f59fb8f3-a021-417a-8bc1-65c8d471c621" providerId="ADAL" clId="{D2361541-74F3-9345-9412-2457A68439E0}" dt="2025-02-10T13:59:36.456" v="27"/>
        <pc:sldMkLst>
          <pc:docMk/>
          <pc:sldMk cId="4246284132" sldId="568"/>
        </pc:sldMkLst>
        <pc:spChg chg="add mod">
          <ac:chgData name="Long B Nguyen" userId="f59fb8f3-a021-417a-8bc1-65c8d471c621" providerId="ADAL" clId="{D2361541-74F3-9345-9412-2457A68439E0}" dt="2025-02-10T13:59:36.456" v="27"/>
          <ac:spMkLst>
            <pc:docMk/>
            <pc:sldMk cId="4246284132" sldId="568"/>
            <ac:spMk id="4" creationId="{425D03B0-FF04-0404-C0B4-82D038C2F4FF}"/>
          </ac:spMkLst>
        </pc:spChg>
      </pc:sldChg>
      <pc:sldChg chg="addSp modSp">
        <pc:chgData name="Long B Nguyen" userId="f59fb8f3-a021-417a-8bc1-65c8d471c621" providerId="ADAL" clId="{D2361541-74F3-9345-9412-2457A68439E0}" dt="2025-02-10T13:59:36.456" v="27"/>
        <pc:sldMkLst>
          <pc:docMk/>
          <pc:sldMk cId="2996585393" sldId="569"/>
        </pc:sldMkLst>
        <pc:spChg chg="add mod">
          <ac:chgData name="Long B Nguyen" userId="f59fb8f3-a021-417a-8bc1-65c8d471c621" providerId="ADAL" clId="{D2361541-74F3-9345-9412-2457A68439E0}" dt="2025-02-10T13:59:36.456" v="27"/>
          <ac:spMkLst>
            <pc:docMk/>
            <pc:sldMk cId="2996585393" sldId="569"/>
            <ac:spMk id="5" creationId="{622B3CB3-DBCB-9A87-3F68-1DEFBF96617A}"/>
          </ac:spMkLst>
        </pc:spChg>
      </pc:sldChg>
      <pc:sldChg chg="addSp modSp">
        <pc:chgData name="Long B Nguyen" userId="f59fb8f3-a021-417a-8bc1-65c8d471c621" providerId="ADAL" clId="{D2361541-74F3-9345-9412-2457A68439E0}" dt="2025-02-10T13:59:36.456" v="27"/>
        <pc:sldMkLst>
          <pc:docMk/>
          <pc:sldMk cId="3533828571" sldId="570"/>
        </pc:sldMkLst>
        <pc:spChg chg="add mod">
          <ac:chgData name="Long B Nguyen" userId="f59fb8f3-a021-417a-8bc1-65c8d471c621" providerId="ADAL" clId="{D2361541-74F3-9345-9412-2457A68439E0}" dt="2025-02-10T13:59:36.456" v="27"/>
          <ac:spMkLst>
            <pc:docMk/>
            <pc:sldMk cId="3533828571" sldId="570"/>
            <ac:spMk id="3" creationId="{91CBCE06-D664-73AA-4A8A-F26989FB050D}"/>
          </ac:spMkLst>
        </pc:spChg>
      </pc:sldChg>
      <pc:sldChg chg="addSp modSp">
        <pc:chgData name="Long B Nguyen" userId="f59fb8f3-a021-417a-8bc1-65c8d471c621" providerId="ADAL" clId="{D2361541-74F3-9345-9412-2457A68439E0}" dt="2025-02-10T13:59:36.456" v="27"/>
        <pc:sldMkLst>
          <pc:docMk/>
          <pc:sldMk cId="4038087506" sldId="571"/>
        </pc:sldMkLst>
        <pc:spChg chg="add mod">
          <ac:chgData name="Long B Nguyen" userId="f59fb8f3-a021-417a-8bc1-65c8d471c621" providerId="ADAL" clId="{D2361541-74F3-9345-9412-2457A68439E0}" dt="2025-02-10T13:59:36.456" v="27"/>
          <ac:spMkLst>
            <pc:docMk/>
            <pc:sldMk cId="4038087506" sldId="571"/>
            <ac:spMk id="5" creationId="{41C7C1CE-075A-DCAD-DA77-7CBCF4D8EE5F}"/>
          </ac:spMkLst>
        </pc:spChg>
      </pc:sldChg>
      <pc:sldChg chg="addSp modSp">
        <pc:chgData name="Long B Nguyen" userId="f59fb8f3-a021-417a-8bc1-65c8d471c621" providerId="ADAL" clId="{D2361541-74F3-9345-9412-2457A68439E0}" dt="2025-02-10T13:59:36.456" v="27"/>
        <pc:sldMkLst>
          <pc:docMk/>
          <pc:sldMk cId="1984314428" sldId="572"/>
        </pc:sldMkLst>
        <pc:spChg chg="add mod">
          <ac:chgData name="Long B Nguyen" userId="f59fb8f3-a021-417a-8bc1-65c8d471c621" providerId="ADAL" clId="{D2361541-74F3-9345-9412-2457A68439E0}" dt="2025-02-10T13:59:36.456" v="27"/>
          <ac:spMkLst>
            <pc:docMk/>
            <pc:sldMk cId="1984314428" sldId="572"/>
            <ac:spMk id="5" creationId="{F2504CF8-930C-DC0E-CDE7-FB9C05E51C8E}"/>
          </ac:spMkLst>
        </pc:spChg>
      </pc:sldChg>
      <pc:sldChg chg="addSp modSp">
        <pc:chgData name="Long B Nguyen" userId="f59fb8f3-a021-417a-8bc1-65c8d471c621" providerId="ADAL" clId="{D2361541-74F3-9345-9412-2457A68439E0}" dt="2025-02-10T13:59:36.456" v="27"/>
        <pc:sldMkLst>
          <pc:docMk/>
          <pc:sldMk cId="6653532" sldId="573"/>
        </pc:sldMkLst>
        <pc:spChg chg="add mod">
          <ac:chgData name="Long B Nguyen" userId="f59fb8f3-a021-417a-8bc1-65c8d471c621" providerId="ADAL" clId="{D2361541-74F3-9345-9412-2457A68439E0}" dt="2025-02-10T13:59:36.456" v="27"/>
          <ac:spMkLst>
            <pc:docMk/>
            <pc:sldMk cId="6653532" sldId="573"/>
            <ac:spMk id="5" creationId="{23D6476C-805D-5421-026D-71CBC5E36C6E}"/>
          </ac:spMkLst>
        </pc:spChg>
      </pc:sldChg>
      <pc:sldChg chg="addSp modSp">
        <pc:chgData name="Long B Nguyen" userId="f59fb8f3-a021-417a-8bc1-65c8d471c621" providerId="ADAL" clId="{D2361541-74F3-9345-9412-2457A68439E0}" dt="2025-02-10T13:59:36.456" v="27"/>
        <pc:sldMkLst>
          <pc:docMk/>
          <pc:sldMk cId="3646406174" sldId="574"/>
        </pc:sldMkLst>
        <pc:spChg chg="add mod">
          <ac:chgData name="Long B Nguyen" userId="f59fb8f3-a021-417a-8bc1-65c8d471c621" providerId="ADAL" clId="{D2361541-74F3-9345-9412-2457A68439E0}" dt="2025-02-10T13:59:36.456" v="27"/>
          <ac:spMkLst>
            <pc:docMk/>
            <pc:sldMk cId="3646406174" sldId="574"/>
            <ac:spMk id="5" creationId="{56A896FF-2208-7F82-971D-28ADFA792B69}"/>
          </ac:spMkLst>
        </pc:spChg>
      </pc:sldChg>
      <pc:sldChg chg="addSp modSp">
        <pc:chgData name="Long B Nguyen" userId="f59fb8f3-a021-417a-8bc1-65c8d471c621" providerId="ADAL" clId="{D2361541-74F3-9345-9412-2457A68439E0}" dt="2025-02-10T13:59:36.456" v="27"/>
        <pc:sldMkLst>
          <pc:docMk/>
          <pc:sldMk cId="2235244606" sldId="575"/>
        </pc:sldMkLst>
        <pc:spChg chg="add mod">
          <ac:chgData name="Long B Nguyen" userId="f59fb8f3-a021-417a-8bc1-65c8d471c621" providerId="ADAL" clId="{D2361541-74F3-9345-9412-2457A68439E0}" dt="2025-02-10T13:59:36.456" v="27"/>
          <ac:spMkLst>
            <pc:docMk/>
            <pc:sldMk cId="2235244606" sldId="575"/>
            <ac:spMk id="5" creationId="{DED21F17-703D-984E-8856-9CE9C2BDA32D}"/>
          </ac:spMkLst>
        </pc:spChg>
      </pc:sldChg>
      <pc:sldChg chg="modSp new mod">
        <pc:chgData name="Long B Nguyen" userId="f59fb8f3-a021-417a-8bc1-65c8d471c621" providerId="ADAL" clId="{D2361541-74F3-9345-9412-2457A68439E0}" dt="2025-02-10T14:01:36.620" v="239" actId="20577"/>
        <pc:sldMkLst>
          <pc:docMk/>
          <pc:sldMk cId="1751819655" sldId="576"/>
        </pc:sldMkLst>
        <pc:spChg chg="mod">
          <ac:chgData name="Long B Nguyen" userId="f59fb8f3-a021-417a-8bc1-65c8d471c621" providerId="ADAL" clId="{D2361541-74F3-9345-9412-2457A68439E0}" dt="2025-02-10T14:00:59.762" v="44" actId="20577"/>
          <ac:spMkLst>
            <pc:docMk/>
            <pc:sldMk cId="1751819655" sldId="576"/>
            <ac:spMk id="2" creationId="{D90225CC-ECCA-872A-8AF3-1C205A7EC373}"/>
          </ac:spMkLst>
        </pc:spChg>
        <pc:spChg chg="mod">
          <ac:chgData name="Long B Nguyen" userId="f59fb8f3-a021-417a-8bc1-65c8d471c621" providerId="ADAL" clId="{D2361541-74F3-9345-9412-2457A68439E0}" dt="2025-02-10T14:01:36.620" v="239" actId="20577"/>
          <ac:spMkLst>
            <pc:docMk/>
            <pc:sldMk cId="1751819655" sldId="576"/>
            <ac:spMk id="3" creationId="{FCCD09C2-AD3A-7795-EC97-90C6CF2B33FA}"/>
          </ac:spMkLst>
        </pc:spChg>
      </pc:sldChg>
    </pc:docChg>
  </pc:docChgLst>
  <pc:docChgLst>
    <pc:chgData name="Long B Nguyen" userId="f59fb8f3-a021-417a-8bc1-65c8d471c621" providerId="ADAL" clId="{1AE11430-C232-BB4B-AD26-649DB56977B5}"/>
    <pc:docChg chg="undo redo custSel addSld delSld modSld">
      <pc:chgData name="Long B Nguyen" userId="f59fb8f3-a021-417a-8bc1-65c8d471c621" providerId="ADAL" clId="{1AE11430-C232-BB4B-AD26-649DB56977B5}" dt="2019-09-09T17:47:35.004" v="3847" actId="20577"/>
      <pc:docMkLst>
        <pc:docMk/>
      </pc:docMkLst>
      <pc:sldChg chg="modSp modAnim">
        <pc:chgData name="Long B Nguyen" userId="f59fb8f3-a021-417a-8bc1-65c8d471c621" providerId="ADAL" clId="{1AE11430-C232-BB4B-AD26-649DB56977B5}" dt="2019-09-08T13:43:19.919" v="3758" actId="20577"/>
        <pc:sldMkLst>
          <pc:docMk/>
          <pc:sldMk cId="2207246265" sldId="257"/>
        </pc:sldMkLst>
      </pc:sldChg>
      <pc:sldChg chg="modAnim">
        <pc:chgData name="Long B Nguyen" userId="f59fb8f3-a021-417a-8bc1-65c8d471c621" providerId="ADAL" clId="{1AE11430-C232-BB4B-AD26-649DB56977B5}" dt="2019-09-06T12:00:47.170" v="1759"/>
        <pc:sldMkLst>
          <pc:docMk/>
          <pc:sldMk cId="216453293" sldId="258"/>
        </pc:sldMkLst>
      </pc:sldChg>
      <pc:sldChg chg="modSp modAnim">
        <pc:chgData name="Long B Nguyen" userId="f59fb8f3-a021-417a-8bc1-65c8d471c621" providerId="ADAL" clId="{1AE11430-C232-BB4B-AD26-649DB56977B5}" dt="2019-09-06T12:47:10.593" v="2626" actId="20577"/>
        <pc:sldMkLst>
          <pc:docMk/>
          <pc:sldMk cId="1889908786" sldId="259"/>
        </pc:sldMkLst>
      </pc:sldChg>
      <pc:sldChg chg="modAnim">
        <pc:chgData name="Long B Nguyen" userId="f59fb8f3-a021-417a-8bc1-65c8d471c621" providerId="ADAL" clId="{1AE11430-C232-BB4B-AD26-649DB56977B5}" dt="2019-09-06T12:01:13.835" v="1764"/>
        <pc:sldMkLst>
          <pc:docMk/>
          <pc:sldMk cId="3958537657" sldId="260"/>
        </pc:sldMkLst>
      </pc:sldChg>
      <pc:sldChg chg="modSp modAnim">
        <pc:chgData name="Long B Nguyen" userId="f59fb8f3-a021-417a-8bc1-65c8d471c621" providerId="ADAL" clId="{1AE11430-C232-BB4B-AD26-649DB56977B5}" dt="2019-09-06T12:11:54.554" v="2202"/>
        <pc:sldMkLst>
          <pc:docMk/>
          <pc:sldMk cId="4103067120" sldId="261"/>
        </pc:sldMkLst>
      </pc:sldChg>
      <pc:sldChg chg="modSp modAnim">
        <pc:chgData name="Long B Nguyen" userId="f59fb8f3-a021-417a-8bc1-65c8d471c621" providerId="ADAL" clId="{1AE11430-C232-BB4B-AD26-649DB56977B5}" dt="2019-09-06T12:01:55.113" v="1772"/>
        <pc:sldMkLst>
          <pc:docMk/>
          <pc:sldMk cId="905114398" sldId="264"/>
        </pc:sldMkLst>
      </pc:sldChg>
      <pc:sldChg chg="add modAnim">
        <pc:chgData name="Long B Nguyen" userId="f59fb8f3-a021-417a-8bc1-65c8d471c621" providerId="ADAL" clId="{1AE11430-C232-BB4B-AD26-649DB56977B5}" dt="2019-09-06T12:12:32.620" v="2209"/>
        <pc:sldMkLst>
          <pc:docMk/>
          <pc:sldMk cId="3625497833" sldId="265"/>
        </pc:sldMkLst>
      </pc:sldChg>
      <pc:sldChg chg="modSp modAnim">
        <pc:chgData name="Long B Nguyen" userId="f59fb8f3-a021-417a-8bc1-65c8d471c621" providerId="ADAL" clId="{1AE11430-C232-BB4B-AD26-649DB56977B5}" dt="2019-09-06T12:12:47.303" v="2211"/>
        <pc:sldMkLst>
          <pc:docMk/>
          <pc:sldMk cId="3290810672" sldId="269"/>
        </pc:sldMkLst>
      </pc:sldChg>
      <pc:sldChg chg="modAnim">
        <pc:chgData name="Long B Nguyen" userId="f59fb8f3-a021-417a-8bc1-65c8d471c621" providerId="ADAL" clId="{1AE11430-C232-BB4B-AD26-649DB56977B5}" dt="2019-09-06T12:13:15.473" v="2214"/>
        <pc:sldMkLst>
          <pc:docMk/>
          <pc:sldMk cId="4224307978" sldId="270"/>
        </pc:sldMkLst>
      </pc:sldChg>
      <pc:sldChg chg="modAnim">
        <pc:chgData name="Long B Nguyen" userId="f59fb8f3-a021-417a-8bc1-65c8d471c621" providerId="ADAL" clId="{1AE11430-C232-BB4B-AD26-649DB56977B5}" dt="2019-09-06T12:13:26.729" v="2217"/>
        <pc:sldMkLst>
          <pc:docMk/>
          <pc:sldMk cId="2130507588" sldId="271"/>
        </pc:sldMkLst>
      </pc:sldChg>
      <pc:sldChg chg="modAnim">
        <pc:chgData name="Long B Nguyen" userId="f59fb8f3-a021-417a-8bc1-65c8d471c621" providerId="ADAL" clId="{1AE11430-C232-BB4B-AD26-649DB56977B5}" dt="2019-09-06T12:13:47.554" v="2220"/>
        <pc:sldMkLst>
          <pc:docMk/>
          <pc:sldMk cId="587435069" sldId="272"/>
        </pc:sldMkLst>
      </pc:sldChg>
      <pc:sldChg chg="add modAnim">
        <pc:chgData name="Long B Nguyen" userId="f59fb8f3-a021-417a-8bc1-65c8d471c621" providerId="ADAL" clId="{1AE11430-C232-BB4B-AD26-649DB56977B5}" dt="2019-09-09T14:37:29.949" v="3770"/>
        <pc:sldMkLst>
          <pc:docMk/>
          <pc:sldMk cId="2925367410" sldId="280"/>
        </pc:sldMkLst>
      </pc:sldChg>
      <pc:sldChg chg="addSp modSp add modAnim">
        <pc:chgData name="Long B Nguyen" userId="f59fb8f3-a021-417a-8bc1-65c8d471c621" providerId="ADAL" clId="{1AE11430-C232-BB4B-AD26-649DB56977B5}" dt="2019-09-09T14:37:22.532" v="3768"/>
        <pc:sldMkLst>
          <pc:docMk/>
          <pc:sldMk cId="2119170476" sldId="281"/>
        </pc:sldMkLst>
      </pc:sldChg>
      <pc:sldChg chg="modSp">
        <pc:chgData name="Long B Nguyen" userId="f59fb8f3-a021-417a-8bc1-65c8d471c621" providerId="ADAL" clId="{1AE11430-C232-BB4B-AD26-649DB56977B5}" dt="2019-08-17T12:29:37.843" v="139" actId="20577"/>
        <pc:sldMkLst>
          <pc:docMk/>
          <pc:sldMk cId="1438711869" sldId="284"/>
        </pc:sldMkLst>
      </pc:sldChg>
      <pc:sldChg chg="modAnim">
        <pc:chgData name="Long B Nguyen" userId="f59fb8f3-a021-417a-8bc1-65c8d471c621" providerId="ADAL" clId="{1AE11430-C232-BB4B-AD26-649DB56977B5}" dt="2019-09-06T12:00:34.398" v="1756"/>
        <pc:sldMkLst>
          <pc:docMk/>
          <pc:sldMk cId="558223950" sldId="285"/>
        </pc:sldMkLst>
      </pc:sldChg>
      <pc:sldChg chg="modSp">
        <pc:chgData name="Long B Nguyen" userId="f59fb8f3-a021-417a-8bc1-65c8d471c621" providerId="ADAL" clId="{1AE11430-C232-BB4B-AD26-649DB56977B5}" dt="2019-09-08T13:30:11.346" v="3742" actId="20577"/>
        <pc:sldMkLst>
          <pc:docMk/>
          <pc:sldMk cId="3974060782" sldId="289"/>
        </pc:sldMkLst>
      </pc:sldChg>
      <pc:sldChg chg="modSp modAnim">
        <pc:chgData name="Long B Nguyen" userId="f59fb8f3-a021-417a-8bc1-65c8d471c621" providerId="ADAL" clId="{1AE11430-C232-BB4B-AD26-649DB56977B5}" dt="2019-09-06T12:14:43.144" v="2225"/>
        <pc:sldMkLst>
          <pc:docMk/>
          <pc:sldMk cId="1581961275" sldId="293"/>
        </pc:sldMkLst>
      </pc:sldChg>
      <pc:sldChg chg="add del">
        <pc:chgData name="Long B Nguyen" userId="f59fb8f3-a021-417a-8bc1-65c8d471c621" providerId="ADAL" clId="{1AE11430-C232-BB4B-AD26-649DB56977B5}" dt="2019-09-08T13:30:25.596" v="3744" actId="2696"/>
        <pc:sldMkLst>
          <pc:docMk/>
          <pc:sldMk cId="1406993528" sldId="295"/>
        </pc:sldMkLst>
      </pc:sldChg>
      <pc:sldChg chg="modSp add del">
        <pc:chgData name="Long B Nguyen" userId="f59fb8f3-a021-417a-8bc1-65c8d471c621" providerId="ADAL" clId="{1AE11430-C232-BB4B-AD26-649DB56977B5}" dt="2019-09-08T03:40:41.216" v="3694"/>
        <pc:sldMkLst>
          <pc:docMk/>
          <pc:sldMk cId="3617353163" sldId="295"/>
        </pc:sldMkLst>
      </pc:sldChg>
      <pc:sldChg chg="add modAnim">
        <pc:chgData name="Long B Nguyen" userId="f59fb8f3-a021-417a-8bc1-65c8d471c621" providerId="ADAL" clId="{1AE11430-C232-BB4B-AD26-649DB56977B5}" dt="2019-09-09T14:36:59.230" v="3764"/>
        <pc:sldMkLst>
          <pc:docMk/>
          <pc:sldMk cId="3711861066" sldId="295"/>
        </pc:sldMkLst>
      </pc:sldChg>
      <pc:sldChg chg="addSp modSp">
        <pc:chgData name="Long B Nguyen" userId="f59fb8f3-a021-417a-8bc1-65c8d471c621" providerId="ADAL" clId="{1AE11430-C232-BB4B-AD26-649DB56977B5}" dt="2019-09-06T12:07:28.617" v="1782" actId="1036"/>
        <pc:sldMkLst>
          <pc:docMk/>
          <pc:sldMk cId="2081483973" sldId="296"/>
        </pc:sldMkLst>
      </pc:sldChg>
      <pc:sldChg chg="addSp delSp modSp add modAnim">
        <pc:chgData name="Long B Nguyen" userId="f59fb8f3-a021-417a-8bc1-65c8d471c621" providerId="ADAL" clId="{1AE11430-C232-BB4B-AD26-649DB56977B5}" dt="2019-09-06T12:02:22.263" v="1776"/>
        <pc:sldMkLst>
          <pc:docMk/>
          <pc:sldMk cId="2878025650" sldId="298"/>
        </pc:sldMkLst>
      </pc:sldChg>
      <pc:sldChg chg="modSp add modAnim">
        <pc:chgData name="Long B Nguyen" userId="f59fb8f3-a021-417a-8bc1-65c8d471c621" providerId="ADAL" clId="{1AE11430-C232-BB4B-AD26-649DB56977B5}" dt="2019-09-06T17:29:53.284" v="3526" actId="20577"/>
        <pc:sldMkLst>
          <pc:docMk/>
          <pc:sldMk cId="1822161854" sldId="299"/>
        </pc:sldMkLst>
      </pc:sldChg>
      <pc:sldChg chg="addSp modSp add modAnim">
        <pc:chgData name="Long B Nguyen" userId="f59fb8f3-a021-417a-8bc1-65c8d471c621" providerId="ADAL" clId="{1AE11430-C232-BB4B-AD26-649DB56977B5}" dt="2019-09-06T13:03:18.321" v="3520"/>
        <pc:sldMkLst>
          <pc:docMk/>
          <pc:sldMk cId="3705756631" sldId="300"/>
        </pc:sldMkLst>
      </pc:sldChg>
      <pc:sldChg chg="modSp add modAnim">
        <pc:chgData name="Long B Nguyen" userId="f59fb8f3-a021-417a-8bc1-65c8d471c621" providerId="ADAL" clId="{1AE11430-C232-BB4B-AD26-649DB56977B5}" dt="2019-09-06T12:12:03.011" v="2205"/>
        <pc:sldMkLst>
          <pc:docMk/>
          <pc:sldMk cId="3618694306" sldId="301"/>
        </pc:sldMkLst>
      </pc:sldChg>
      <pc:sldChg chg="delSp modSp add delAnim modAnim">
        <pc:chgData name="Long B Nguyen" userId="f59fb8f3-a021-417a-8bc1-65c8d471c621" providerId="ADAL" clId="{1AE11430-C232-BB4B-AD26-649DB56977B5}" dt="2019-09-09T17:47:35.004" v="3847" actId="20577"/>
        <pc:sldMkLst>
          <pc:docMk/>
          <pc:sldMk cId="2064379448" sldId="302"/>
        </pc:sldMkLst>
      </pc:sldChg>
      <pc:sldChg chg="modSp add">
        <pc:chgData name="Long B Nguyen" userId="f59fb8f3-a021-417a-8bc1-65c8d471c621" providerId="ADAL" clId="{1AE11430-C232-BB4B-AD26-649DB56977B5}" dt="2019-09-08T00:54:16.876" v="3685" actId="20577"/>
        <pc:sldMkLst>
          <pc:docMk/>
          <pc:sldMk cId="3993483693" sldId="303"/>
        </pc:sldMkLst>
      </pc:sldChg>
      <pc:sldChg chg="add del">
        <pc:chgData name="Long B Nguyen" userId="f59fb8f3-a021-417a-8bc1-65c8d471c621" providerId="ADAL" clId="{1AE11430-C232-BB4B-AD26-649DB56977B5}" dt="2019-09-08T03:41:42.114" v="3702" actId="2696"/>
        <pc:sldMkLst>
          <pc:docMk/>
          <pc:sldMk cId="1735411058" sldId="304"/>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9E7F18-85D8-F64E-AC8D-693CAA0F037F}" type="datetimeFigureOut">
              <a:rPr lang="en-US" smtClean="0"/>
              <a:t>2/10/25</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C7B35B-5418-D942-8B08-2C3D2C58B112}" type="slidenum">
              <a:rPr lang="en-US" smtClean="0"/>
              <a:t>‹#›</a:t>
            </a:fld>
            <a:endParaRPr lang="en-US"/>
          </a:p>
        </p:txBody>
      </p:sp>
    </p:spTree>
    <p:extLst>
      <p:ext uri="{BB962C8B-B14F-4D97-AF65-F5344CB8AC3E}">
        <p14:creationId xmlns:p14="http://schemas.microsoft.com/office/powerpoint/2010/main" val="2151847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CE05355-BF78-1A49-A63A-1FA53CB3BB21}" type="datetime1">
              <a:rPr lang="en-US" smtClean="0"/>
              <a:t>2/10/25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42896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9F69FE-DFE9-1242-AC95-4428F54209AA}" type="datetime1">
              <a:rPr lang="en-US" smtClean="0"/>
              <a:t>2/10/25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102194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BE5742-2C43-9F46-B5EA-3C7CCB5D59B5}" type="datetime1">
              <a:rPr lang="en-US" smtClean="0"/>
              <a:t>2/10/25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52237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E3E5D3-E1E8-4543-8783-5A2F621A21E5}" type="datetime1">
              <a:rPr lang="en-US" smtClean="0"/>
              <a:t>2/10/25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09770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1F3E75C-4242-BB44-8784-0B7CD47C32DC}" type="datetime1">
              <a:rPr lang="en-US" smtClean="0"/>
              <a:t>2/10/25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84383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BF5B26-E1B1-B149-B920-BDC0908CF476}" type="datetime1">
              <a:rPr lang="en-US" smtClean="0"/>
              <a:t>2/10/25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7448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D77351C-9BCB-D945-B3DC-50313D5CB87E}" type="datetime1">
              <a:rPr lang="en-US" smtClean="0"/>
              <a:t>2/10/25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99681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3F64390-EBC9-5545-BB13-5479E69D75FA}" type="datetime1">
              <a:rPr lang="en-US" smtClean="0"/>
              <a:t>2/10/25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8543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3A47E3-20DC-404D-B9DA-B87A5F03E6CC}" type="datetime1">
              <a:rPr lang="en-US" smtClean="0"/>
              <a:t>2/10/25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42545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C5BDA2BD-4023-5448-B742-0836D4D4191D}" type="datetime1">
              <a:rPr lang="en-US" smtClean="0"/>
              <a:t>2/10/25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03316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FE0E2708-A2C2-EB45-85EF-5EE6F18BEFA8}" type="datetime1">
              <a:rPr lang="en-US" smtClean="0"/>
              <a:t>2/10/25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66140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0DD01671-5F4E-984F-B47B-5689B01D9BA3}" type="datetime1">
              <a:rPr lang="en-US" smtClean="0"/>
              <a:t>2/10/25</a:t>
            </a:fld>
            <a:endParaRPr lang="en-US" dirty="0"/>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2137727167"/>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www.kaggle.com/dataset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7A749-B1BA-E24B-8FB0-0604EF651FB3}"/>
              </a:ext>
            </a:extLst>
          </p:cNvPr>
          <p:cNvSpPr>
            <a:spLocks noGrp="1"/>
          </p:cNvSpPr>
          <p:nvPr>
            <p:ph type="ctrTitle"/>
          </p:nvPr>
        </p:nvSpPr>
        <p:spPr>
          <a:xfrm>
            <a:off x="1654562" y="1623354"/>
            <a:ext cx="6619244" cy="734328"/>
          </a:xfrm>
        </p:spPr>
        <p:txBody>
          <a:bodyPr/>
          <a:lstStyle/>
          <a:p>
            <a:pPr algn="l"/>
            <a:r>
              <a:rPr lang="en-US" sz="4050" dirty="0"/>
              <a:t>The Create Task</a:t>
            </a:r>
          </a:p>
        </p:txBody>
      </p:sp>
      <p:sp>
        <p:nvSpPr>
          <p:cNvPr id="3" name="Subtitle 2">
            <a:extLst>
              <a:ext uri="{FF2B5EF4-FFF2-40B4-BE49-F238E27FC236}">
                <a16:creationId xmlns:a16="http://schemas.microsoft.com/office/drawing/2014/main" id="{1BDC47C8-6776-7B44-9CD4-95FC91452D62}"/>
              </a:ext>
            </a:extLst>
          </p:cNvPr>
          <p:cNvSpPr>
            <a:spLocks noGrp="1"/>
          </p:cNvSpPr>
          <p:nvPr>
            <p:ph type="subTitle" idx="1"/>
          </p:nvPr>
        </p:nvSpPr>
        <p:spPr>
          <a:xfrm>
            <a:off x="1849821" y="2550187"/>
            <a:ext cx="5834089" cy="1277135"/>
          </a:xfrm>
        </p:spPr>
        <p:txBody>
          <a:bodyPr>
            <a:normAutofit/>
          </a:bodyPr>
          <a:lstStyle/>
          <a:p>
            <a:pPr algn="l"/>
            <a:endParaRPr lang="en-US" sz="2400" b="1" dirty="0"/>
          </a:p>
        </p:txBody>
      </p:sp>
      <p:sp>
        <p:nvSpPr>
          <p:cNvPr id="4" name="Subtitle 2">
            <a:extLst>
              <a:ext uri="{FF2B5EF4-FFF2-40B4-BE49-F238E27FC236}">
                <a16:creationId xmlns:a16="http://schemas.microsoft.com/office/drawing/2014/main" id="{C4071586-F58C-CD48-BB49-60F4B2277ED8}"/>
              </a:ext>
            </a:extLst>
          </p:cNvPr>
          <p:cNvSpPr txBox="1">
            <a:spLocks/>
          </p:cNvSpPr>
          <p:nvPr/>
        </p:nvSpPr>
        <p:spPr>
          <a:xfrm>
            <a:off x="2183952" y="3285007"/>
            <a:ext cx="4507445" cy="542315"/>
          </a:xfrm>
          <a:prstGeom prst="rect">
            <a:avLst/>
          </a:prstGeom>
        </p:spPr>
        <p:txBody>
          <a:bodyPr vert="horz" lIns="91440" tIns="45720" rIns="91440" bIns="45720" rtlCol="0">
            <a:normAutofit/>
          </a:bodyPr>
          <a:lstStyle>
            <a:lvl1pPr marL="0" indent="0" algn="ctr" defTabSz="685800"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endParaRPr lang="en-US" sz="2400" b="1" dirty="0"/>
          </a:p>
        </p:txBody>
      </p:sp>
      <p:sp>
        <p:nvSpPr>
          <p:cNvPr id="5" name="Slide Number Placeholder 4">
            <a:extLst>
              <a:ext uri="{FF2B5EF4-FFF2-40B4-BE49-F238E27FC236}">
                <a16:creationId xmlns:a16="http://schemas.microsoft.com/office/drawing/2014/main" id="{47132ECB-7A9F-2200-FC48-726F73996CA0}"/>
              </a:ext>
            </a:extLst>
          </p:cNvPr>
          <p:cNvSpPr>
            <a:spLocks noGrp="1"/>
          </p:cNvSpPr>
          <p:nvPr>
            <p:ph type="sldNum" sz="quarter" idx="12"/>
          </p:nvPr>
        </p:nvSpPr>
        <p:spPr/>
        <p:txBody>
          <a:bodyPr/>
          <a:lstStyle/>
          <a:p>
            <a:fld id="{D57F1E4F-1CFF-5643-939E-02111984F565}" type="slidenum">
              <a:rPr lang="en-US" smtClean="0"/>
              <a:t>1</a:t>
            </a:fld>
            <a:endParaRPr lang="en-US" dirty="0"/>
          </a:p>
        </p:txBody>
      </p:sp>
    </p:spTree>
    <p:extLst>
      <p:ext uri="{BB962C8B-B14F-4D97-AF65-F5344CB8AC3E}">
        <p14:creationId xmlns:p14="http://schemas.microsoft.com/office/powerpoint/2010/main" val="3974060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0B2E0-F4E3-3618-DE62-CD3DA881D3B3}"/>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FC8E2D2B-BCD8-64EA-441A-D8F40B727803}"/>
              </a:ext>
            </a:extLst>
          </p:cNvPr>
          <p:cNvPicPr>
            <a:picLocks noGrp="1" noChangeAspect="1"/>
          </p:cNvPicPr>
          <p:nvPr>
            <p:ph idx="1"/>
          </p:nvPr>
        </p:nvPicPr>
        <p:blipFill>
          <a:blip r:embed="rId2"/>
          <a:stretch>
            <a:fillRect/>
          </a:stretch>
        </p:blipFill>
        <p:spPr>
          <a:xfrm>
            <a:off x="448550" y="139885"/>
            <a:ext cx="7544744" cy="5363132"/>
          </a:xfrm>
          <a:prstGeom prst="rect">
            <a:avLst/>
          </a:prstGeom>
        </p:spPr>
      </p:pic>
      <p:sp>
        <p:nvSpPr>
          <p:cNvPr id="3" name="Slide Number Placeholder 2">
            <a:extLst>
              <a:ext uri="{FF2B5EF4-FFF2-40B4-BE49-F238E27FC236}">
                <a16:creationId xmlns:a16="http://schemas.microsoft.com/office/drawing/2014/main" id="{91CBCE06-D664-73AA-4A8A-F26989FB050D}"/>
              </a:ext>
            </a:extLst>
          </p:cNvPr>
          <p:cNvSpPr>
            <a:spLocks noGrp="1"/>
          </p:cNvSpPr>
          <p:nvPr>
            <p:ph type="sldNum" sz="quarter" idx="12"/>
          </p:nvPr>
        </p:nvSpPr>
        <p:spPr/>
        <p:txBody>
          <a:bodyPr/>
          <a:lstStyle/>
          <a:p>
            <a:fld id="{D57F1E4F-1CFF-5643-939E-02111984F565}" type="slidenum">
              <a:rPr lang="en-US" smtClean="0"/>
              <a:t>10</a:t>
            </a:fld>
            <a:endParaRPr lang="en-US" dirty="0"/>
          </a:p>
        </p:txBody>
      </p:sp>
    </p:spTree>
    <p:extLst>
      <p:ext uri="{BB962C8B-B14F-4D97-AF65-F5344CB8AC3E}">
        <p14:creationId xmlns:p14="http://schemas.microsoft.com/office/powerpoint/2010/main" val="3533828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4FF8F-9379-91B1-48C3-4B639136D36F}"/>
              </a:ext>
            </a:extLst>
          </p:cNvPr>
          <p:cNvSpPr>
            <a:spLocks noGrp="1"/>
          </p:cNvSpPr>
          <p:nvPr>
            <p:ph type="title"/>
          </p:nvPr>
        </p:nvSpPr>
        <p:spPr/>
        <p:txBody>
          <a:bodyPr/>
          <a:lstStyle/>
          <a:p>
            <a:r>
              <a:rPr lang="en-US"/>
              <a:t>Procedure</a:t>
            </a:r>
          </a:p>
        </p:txBody>
      </p:sp>
      <p:sp>
        <p:nvSpPr>
          <p:cNvPr id="3" name="Content Placeholder 2">
            <a:extLst>
              <a:ext uri="{FF2B5EF4-FFF2-40B4-BE49-F238E27FC236}">
                <a16:creationId xmlns:a16="http://schemas.microsoft.com/office/drawing/2014/main" id="{6C75FE9C-3799-41DC-A690-37A38FC78CE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380DBD0-D02C-CFB0-DA5C-67C81A6AB9B7}"/>
              </a:ext>
            </a:extLst>
          </p:cNvPr>
          <p:cNvPicPr>
            <a:picLocks noChangeAspect="1"/>
          </p:cNvPicPr>
          <p:nvPr/>
        </p:nvPicPr>
        <p:blipFill>
          <a:blip r:embed="rId2"/>
          <a:stretch>
            <a:fillRect/>
          </a:stretch>
        </p:blipFill>
        <p:spPr>
          <a:xfrm>
            <a:off x="552236" y="1521354"/>
            <a:ext cx="7772400" cy="2767136"/>
          </a:xfrm>
          <a:prstGeom prst="rect">
            <a:avLst/>
          </a:prstGeom>
        </p:spPr>
      </p:pic>
      <p:sp>
        <p:nvSpPr>
          <p:cNvPr id="5" name="Slide Number Placeholder 4">
            <a:extLst>
              <a:ext uri="{FF2B5EF4-FFF2-40B4-BE49-F238E27FC236}">
                <a16:creationId xmlns:a16="http://schemas.microsoft.com/office/drawing/2014/main" id="{41C7C1CE-075A-DCAD-DA77-7CBCF4D8EE5F}"/>
              </a:ext>
            </a:extLst>
          </p:cNvPr>
          <p:cNvSpPr>
            <a:spLocks noGrp="1"/>
          </p:cNvSpPr>
          <p:nvPr>
            <p:ph type="sldNum" sz="quarter" idx="12"/>
          </p:nvPr>
        </p:nvSpPr>
        <p:spPr/>
        <p:txBody>
          <a:bodyPr/>
          <a:lstStyle/>
          <a:p>
            <a:fld id="{D57F1E4F-1CFF-5643-939E-02111984F565}" type="slidenum">
              <a:rPr lang="en-US" smtClean="0"/>
              <a:t>11</a:t>
            </a:fld>
            <a:endParaRPr lang="en-US" dirty="0"/>
          </a:p>
        </p:txBody>
      </p:sp>
    </p:spTree>
    <p:extLst>
      <p:ext uri="{BB962C8B-B14F-4D97-AF65-F5344CB8AC3E}">
        <p14:creationId xmlns:p14="http://schemas.microsoft.com/office/powerpoint/2010/main" val="4038087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CE97D-138F-190A-EE19-C627805574C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2D80C0C-950A-BD61-E242-5021A99E9C9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88B59EB-3A57-9450-7520-463C08CD7F49}"/>
              </a:ext>
            </a:extLst>
          </p:cNvPr>
          <p:cNvPicPr>
            <a:picLocks noChangeAspect="1"/>
          </p:cNvPicPr>
          <p:nvPr/>
        </p:nvPicPr>
        <p:blipFill>
          <a:blip r:embed="rId2"/>
          <a:stretch>
            <a:fillRect/>
          </a:stretch>
        </p:blipFill>
        <p:spPr>
          <a:xfrm>
            <a:off x="987136" y="0"/>
            <a:ext cx="7169727" cy="5715000"/>
          </a:xfrm>
          <a:prstGeom prst="rect">
            <a:avLst/>
          </a:prstGeom>
        </p:spPr>
      </p:pic>
      <p:sp>
        <p:nvSpPr>
          <p:cNvPr id="5" name="Slide Number Placeholder 4">
            <a:extLst>
              <a:ext uri="{FF2B5EF4-FFF2-40B4-BE49-F238E27FC236}">
                <a16:creationId xmlns:a16="http://schemas.microsoft.com/office/drawing/2014/main" id="{F2504CF8-930C-DC0E-CDE7-FB9C05E51C8E}"/>
              </a:ext>
            </a:extLst>
          </p:cNvPr>
          <p:cNvSpPr>
            <a:spLocks noGrp="1"/>
          </p:cNvSpPr>
          <p:nvPr>
            <p:ph type="sldNum" sz="quarter" idx="12"/>
          </p:nvPr>
        </p:nvSpPr>
        <p:spPr/>
        <p:txBody>
          <a:bodyPr/>
          <a:lstStyle/>
          <a:p>
            <a:fld id="{D57F1E4F-1CFF-5643-939E-02111984F565}" type="slidenum">
              <a:rPr lang="en-US" smtClean="0"/>
              <a:t>12</a:t>
            </a:fld>
            <a:endParaRPr lang="en-US" dirty="0"/>
          </a:p>
        </p:txBody>
      </p:sp>
    </p:spTree>
    <p:extLst>
      <p:ext uri="{BB962C8B-B14F-4D97-AF65-F5344CB8AC3E}">
        <p14:creationId xmlns:p14="http://schemas.microsoft.com/office/powerpoint/2010/main" val="19843144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A0003-616E-2645-9839-089C8B6F225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FCD5C9A-EEC0-3947-A0AD-1BECAAE5D13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914206D3-3854-8BBF-9EBA-1B0EED9888A8}"/>
              </a:ext>
            </a:extLst>
          </p:cNvPr>
          <p:cNvPicPr>
            <a:picLocks noChangeAspect="1"/>
          </p:cNvPicPr>
          <p:nvPr/>
        </p:nvPicPr>
        <p:blipFill>
          <a:blip r:embed="rId2"/>
          <a:stretch>
            <a:fillRect/>
          </a:stretch>
        </p:blipFill>
        <p:spPr>
          <a:xfrm>
            <a:off x="246503" y="567532"/>
            <a:ext cx="8211697" cy="4347368"/>
          </a:xfrm>
          <a:prstGeom prst="rect">
            <a:avLst/>
          </a:prstGeom>
        </p:spPr>
      </p:pic>
      <p:sp>
        <p:nvSpPr>
          <p:cNvPr id="4" name="Slide Number Placeholder 3">
            <a:extLst>
              <a:ext uri="{FF2B5EF4-FFF2-40B4-BE49-F238E27FC236}">
                <a16:creationId xmlns:a16="http://schemas.microsoft.com/office/drawing/2014/main" id="{4E81A664-012F-DB98-0B63-CA37EB121BDB}"/>
              </a:ext>
            </a:extLst>
          </p:cNvPr>
          <p:cNvSpPr>
            <a:spLocks noGrp="1"/>
          </p:cNvSpPr>
          <p:nvPr>
            <p:ph type="sldNum" sz="quarter" idx="12"/>
          </p:nvPr>
        </p:nvSpPr>
        <p:spPr/>
        <p:txBody>
          <a:bodyPr/>
          <a:lstStyle/>
          <a:p>
            <a:fld id="{D57F1E4F-1CFF-5643-939E-02111984F565}" type="slidenum">
              <a:rPr lang="en-US" smtClean="0"/>
              <a:t>13</a:t>
            </a:fld>
            <a:endParaRPr lang="en-US" dirty="0"/>
          </a:p>
        </p:txBody>
      </p:sp>
    </p:spTree>
    <p:extLst>
      <p:ext uri="{BB962C8B-B14F-4D97-AF65-F5344CB8AC3E}">
        <p14:creationId xmlns:p14="http://schemas.microsoft.com/office/powerpoint/2010/main" val="1176093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9D49F-5D13-EC0E-DCEE-7A4B5807E1C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1E9B34D-7B06-448C-C569-2162088C7E4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52A2DBA-3C33-5CF6-BF00-B11958329543}"/>
              </a:ext>
            </a:extLst>
          </p:cNvPr>
          <p:cNvPicPr>
            <a:picLocks noChangeAspect="1"/>
          </p:cNvPicPr>
          <p:nvPr/>
        </p:nvPicPr>
        <p:blipFill>
          <a:blip r:embed="rId2"/>
          <a:stretch>
            <a:fillRect/>
          </a:stretch>
        </p:blipFill>
        <p:spPr>
          <a:xfrm>
            <a:off x="248218" y="1078787"/>
            <a:ext cx="8647564" cy="3323788"/>
          </a:xfrm>
          <a:prstGeom prst="rect">
            <a:avLst/>
          </a:prstGeom>
        </p:spPr>
      </p:pic>
      <p:sp>
        <p:nvSpPr>
          <p:cNvPr id="5" name="Slide Number Placeholder 4">
            <a:extLst>
              <a:ext uri="{FF2B5EF4-FFF2-40B4-BE49-F238E27FC236}">
                <a16:creationId xmlns:a16="http://schemas.microsoft.com/office/drawing/2014/main" id="{23D6476C-805D-5421-026D-71CBC5E36C6E}"/>
              </a:ext>
            </a:extLst>
          </p:cNvPr>
          <p:cNvSpPr>
            <a:spLocks noGrp="1"/>
          </p:cNvSpPr>
          <p:nvPr>
            <p:ph type="sldNum" sz="quarter" idx="12"/>
          </p:nvPr>
        </p:nvSpPr>
        <p:spPr/>
        <p:txBody>
          <a:bodyPr/>
          <a:lstStyle/>
          <a:p>
            <a:fld id="{D57F1E4F-1CFF-5643-939E-02111984F565}" type="slidenum">
              <a:rPr lang="en-US" smtClean="0"/>
              <a:t>14</a:t>
            </a:fld>
            <a:endParaRPr lang="en-US" dirty="0"/>
          </a:p>
        </p:txBody>
      </p:sp>
    </p:spTree>
    <p:extLst>
      <p:ext uri="{BB962C8B-B14F-4D97-AF65-F5344CB8AC3E}">
        <p14:creationId xmlns:p14="http://schemas.microsoft.com/office/powerpoint/2010/main" val="6653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04C8-CEC7-388E-0164-03DA9E7465D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599A17-B212-8E19-3366-67EC3794F13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2C535BF-14F7-F8F6-1A9D-570E241820DE}"/>
              </a:ext>
            </a:extLst>
          </p:cNvPr>
          <p:cNvPicPr>
            <a:picLocks noChangeAspect="1"/>
          </p:cNvPicPr>
          <p:nvPr/>
        </p:nvPicPr>
        <p:blipFill>
          <a:blip r:embed="rId2"/>
          <a:stretch>
            <a:fillRect/>
          </a:stretch>
        </p:blipFill>
        <p:spPr>
          <a:xfrm>
            <a:off x="151544" y="1521354"/>
            <a:ext cx="8458200" cy="2542238"/>
          </a:xfrm>
          <a:prstGeom prst="rect">
            <a:avLst/>
          </a:prstGeom>
        </p:spPr>
      </p:pic>
      <p:sp>
        <p:nvSpPr>
          <p:cNvPr id="5" name="Slide Number Placeholder 4">
            <a:extLst>
              <a:ext uri="{FF2B5EF4-FFF2-40B4-BE49-F238E27FC236}">
                <a16:creationId xmlns:a16="http://schemas.microsoft.com/office/drawing/2014/main" id="{56A896FF-2208-7F82-971D-28ADFA792B69}"/>
              </a:ext>
            </a:extLst>
          </p:cNvPr>
          <p:cNvSpPr>
            <a:spLocks noGrp="1"/>
          </p:cNvSpPr>
          <p:nvPr>
            <p:ph type="sldNum" sz="quarter" idx="12"/>
          </p:nvPr>
        </p:nvSpPr>
        <p:spPr/>
        <p:txBody>
          <a:bodyPr/>
          <a:lstStyle/>
          <a:p>
            <a:fld id="{D57F1E4F-1CFF-5643-939E-02111984F565}" type="slidenum">
              <a:rPr lang="en-US" smtClean="0"/>
              <a:t>15</a:t>
            </a:fld>
            <a:endParaRPr lang="en-US" dirty="0"/>
          </a:p>
        </p:txBody>
      </p:sp>
    </p:spTree>
    <p:extLst>
      <p:ext uri="{BB962C8B-B14F-4D97-AF65-F5344CB8AC3E}">
        <p14:creationId xmlns:p14="http://schemas.microsoft.com/office/powerpoint/2010/main" val="36464061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F008-FAAD-EDCD-71BE-9E429EA85FB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CA77779-ABD8-59A5-9095-A88F0589FE4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6707130-039D-FF06-0BB3-36B1C9867E7C}"/>
              </a:ext>
            </a:extLst>
          </p:cNvPr>
          <p:cNvPicPr>
            <a:picLocks noChangeAspect="1"/>
          </p:cNvPicPr>
          <p:nvPr/>
        </p:nvPicPr>
        <p:blipFill>
          <a:blip r:embed="rId2"/>
          <a:stretch>
            <a:fillRect/>
          </a:stretch>
        </p:blipFill>
        <p:spPr>
          <a:xfrm>
            <a:off x="375649" y="1320817"/>
            <a:ext cx="8139701" cy="3073365"/>
          </a:xfrm>
          <a:prstGeom prst="rect">
            <a:avLst/>
          </a:prstGeom>
        </p:spPr>
      </p:pic>
      <p:sp>
        <p:nvSpPr>
          <p:cNvPr id="5" name="Slide Number Placeholder 4">
            <a:extLst>
              <a:ext uri="{FF2B5EF4-FFF2-40B4-BE49-F238E27FC236}">
                <a16:creationId xmlns:a16="http://schemas.microsoft.com/office/drawing/2014/main" id="{DED21F17-703D-984E-8856-9CE9C2BDA32D}"/>
              </a:ext>
            </a:extLst>
          </p:cNvPr>
          <p:cNvSpPr>
            <a:spLocks noGrp="1"/>
          </p:cNvSpPr>
          <p:nvPr>
            <p:ph type="sldNum" sz="quarter" idx="12"/>
          </p:nvPr>
        </p:nvSpPr>
        <p:spPr/>
        <p:txBody>
          <a:bodyPr/>
          <a:lstStyle/>
          <a:p>
            <a:fld id="{D57F1E4F-1CFF-5643-939E-02111984F565}" type="slidenum">
              <a:rPr lang="en-US" smtClean="0"/>
              <a:t>16</a:t>
            </a:fld>
            <a:endParaRPr lang="en-US" dirty="0"/>
          </a:p>
        </p:txBody>
      </p:sp>
    </p:spTree>
    <p:extLst>
      <p:ext uri="{BB962C8B-B14F-4D97-AF65-F5344CB8AC3E}">
        <p14:creationId xmlns:p14="http://schemas.microsoft.com/office/powerpoint/2010/main" val="2235244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8E330A-0574-5B43-A1B4-044AE8138EBC}"/>
              </a:ext>
            </a:extLst>
          </p:cNvPr>
          <p:cNvSpPr>
            <a:spLocks noGrp="1"/>
          </p:cNvSpPr>
          <p:nvPr>
            <p:ph idx="1"/>
          </p:nvPr>
        </p:nvSpPr>
        <p:spPr>
          <a:xfrm>
            <a:off x="102741" y="226032"/>
            <a:ext cx="8825501" cy="5229546"/>
          </a:xfrm>
        </p:spPr>
        <p:txBody>
          <a:bodyPr/>
          <a:lstStyle/>
          <a:p>
            <a:pPr marL="0" indent="0">
              <a:buNone/>
            </a:pPr>
            <a:endParaRPr lang="en-US" dirty="0">
              <a:solidFill>
                <a:srgbClr val="FF0000"/>
              </a:solidFill>
            </a:endParaRPr>
          </a:p>
          <a:p>
            <a:pPr marL="0" indent="0">
              <a:buNone/>
            </a:pPr>
            <a:endParaRPr lang="en-US" dirty="0">
              <a:solidFill>
                <a:srgbClr val="FF0000"/>
              </a:solidFill>
            </a:endParaRPr>
          </a:p>
          <a:p>
            <a:pPr marL="0" indent="0">
              <a:buNone/>
            </a:pPr>
            <a:r>
              <a:rPr lang="en-US" dirty="0">
                <a:solidFill>
                  <a:srgbClr val="FF0000"/>
                </a:solidFill>
              </a:rPr>
              <a:t>If there is a game that you have always wanted to write, DON'T do it for the create task!</a:t>
            </a:r>
          </a:p>
          <a:p>
            <a:pPr marL="0" indent="0">
              <a:buNone/>
            </a:pPr>
            <a:endParaRPr lang="en-US" dirty="0"/>
          </a:p>
          <a:p>
            <a:pPr marL="0" indent="0">
              <a:buNone/>
            </a:pPr>
            <a:r>
              <a:rPr lang="en-US" dirty="0"/>
              <a:t>The create task should be as minimal as possible, satisfying all of the requirements and tailored to answer the free response questions!</a:t>
            </a:r>
          </a:p>
          <a:p>
            <a:pPr marL="0" indent="0">
              <a:buNone/>
            </a:pPr>
            <a:endParaRPr lang="en-US" dirty="0"/>
          </a:p>
          <a:p>
            <a:pPr marL="0" indent="0">
              <a:buNone/>
            </a:pPr>
            <a:r>
              <a:rPr lang="en-US" dirty="0"/>
              <a:t>As we'll see from the examples this week, it can be a very simple program.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2" name="Slide Number Placeholder 1">
            <a:extLst>
              <a:ext uri="{FF2B5EF4-FFF2-40B4-BE49-F238E27FC236}">
                <a16:creationId xmlns:a16="http://schemas.microsoft.com/office/drawing/2014/main" id="{C508D571-68C8-58E8-79ED-522A64DFB13B}"/>
              </a:ext>
            </a:extLst>
          </p:cNvPr>
          <p:cNvSpPr>
            <a:spLocks noGrp="1"/>
          </p:cNvSpPr>
          <p:nvPr>
            <p:ph type="sldNum" sz="quarter" idx="12"/>
          </p:nvPr>
        </p:nvSpPr>
        <p:spPr/>
        <p:txBody>
          <a:bodyPr/>
          <a:lstStyle/>
          <a:p>
            <a:fld id="{D57F1E4F-1CFF-5643-939E-02111984F565}" type="slidenum">
              <a:rPr lang="en-US" smtClean="0"/>
              <a:t>17</a:t>
            </a:fld>
            <a:endParaRPr lang="en-US" dirty="0"/>
          </a:p>
        </p:txBody>
      </p:sp>
    </p:spTree>
    <p:extLst>
      <p:ext uri="{BB962C8B-B14F-4D97-AF65-F5344CB8AC3E}">
        <p14:creationId xmlns:p14="http://schemas.microsoft.com/office/powerpoint/2010/main" val="728426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B981A-229A-B54C-ACC7-41D2A16654A0}"/>
              </a:ext>
            </a:extLst>
          </p:cNvPr>
          <p:cNvSpPr>
            <a:spLocks noGrp="1"/>
          </p:cNvSpPr>
          <p:nvPr>
            <p:ph type="title"/>
          </p:nvPr>
        </p:nvSpPr>
        <p:spPr>
          <a:xfrm>
            <a:off x="190500" y="254001"/>
            <a:ext cx="8324850" cy="622300"/>
          </a:xfrm>
        </p:spPr>
        <p:txBody>
          <a:bodyPr/>
          <a:lstStyle/>
          <a:p>
            <a:r>
              <a:rPr lang="en-US" dirty="0"/>
              <a:t>Steps for Create Task </a:t>
            </a:r>
          </a:p>
        </p:txBody>
      </p:sp>
      <p:sp>
        <p:nvSpPr>
          <p:cNvPr id="3" name="Content Placeholder 2">
            <a:extLst>
              <a:ext uri="{FF2B5EF4-FFF2-40B4-BE49-F238E27FC236}">
                <a16:creationId xmlns:a16="http://schemas.microsoft.com/office/drawing/2014/main" id="{C84102BA-DE72-B749-AF52-12A584032098}"/>
              </a:ext>
            </a:extLst>
          </p:cNvPr>
          <p:cNvSpPr>
            <a:spLocks noGrp="1"/>
          </p:cNvSpPr>
          <p:nvPr>
            <p:ph idx="1"/>
          </p:nvPr>
        </p:nvSpPr>
        <p:spPr>
          <a:xfrm>
            <a:off x="190500" y="876302"/>
            <a:ext cx="8496300" cy="4686298"/>
          </a:xfrm>
        </p:spPr>
        <p:txBody>
          <a:bodyPr/>
          <a:lstStyle/>
          <a:p>
            <a:pPr marL="457200" indent="-457200">
              <a:buAutoNum type="arabicParenR"/>
            </a:pPr>
            <a:r>
              <a:rPr lang="en-US" dirty="0"/>
              <a:t>Design Program: Brainstorm and think carefully about your program. What is your list? What is the student-developed procedure with parameters that used iteration(loops) and selection(conditionals)? Plan before writing code can save a lot of time!</a:t>
            </a:r>
          </a:p>
          <a:p>
            <a:pPr marL="457200" indent="-457200">
              <a:buAutoNum type="arabicParenR"/>
            </a:pPr>
            <a:r>
              <a:rPr lang="en-US" dirty="0"/>
              <a:t>Code the Program: Troubleshoot, test and refine. Start writing the student developed procedure and test it with hard-coded inputs. For example, if you wrote a function called </a:t>
            </a:r>
            <a:r>
              <a:rPr lang="en-US" dirty="0" err="1"/>
              <a:t>enrypt</a:t>
            </a:r>
            <a:r>
              <a:rPr lang="en-US" dirty="0"/>
              <a:t>, call it to make sure it works: print(encrypt("hello", sub)). Refine and repeat. </a:t>
            </a:r>
          </a:p>
          <a:p>
            <a:pPr marL="457200" indent="-457200">
              <a:buAutoNum type="arabicParenR"/>
            </a:pPr>
            <a:r>
              <a:rPr lang="en-US" dirty="0"/>
              <a:t>Make Video</a:t>
            </a:r>
          </a:p>
          <a:p>
            <a:pPr marL="457200" indent="-457200">
              <a:buAutoNum type="arabicParenR"/>
            </a:pPr>
            <a:r>
              <a:rPr lang="en-US" dirty="0"/>
              <a:t>Make Personalized Project Reference</a:t>
            </a:r>
          </a:p>
          <a:p>
            <a:pPr marL="457200" indent="-457200">
              <a:buAutoNum type="arabicParenR"/>
            </a:pPr>
            <a:r>
              <a:rPr lang="en-US" dirty="0"/>
              <a:t>Submit portfolio on College Board site. Make “Final”.</a:t>
            </a:r>
          </a:p>
          <a:p>
            <a:pPr marL="457200" indent="-457200">
              <a:buAutoNum type="arabicParenR"/>
            </a:pPr>
            <a:endParaRPr lang="en-US" dirty="0"/>
          </a:p>
          <a:p>
            <a:pPr marL="457200" indent="-457200">
              <a:buAutoNum type="arabicParenR"/>
            </a:pPr>
            <a:endParaRPr lang="en-US" dirty="0"/>
          </a:p>
        </p:txBody>
      </p:sp>
      <p:sp>
        <p:nvSpPr>
          <p:cNvPr id="4" name="Slide Number Placeholder 3">
            <a:extLst>
              <a:ext uri="{FF2B5EF4-FFF2-40B4-BE49-F238E27FC236}">
                <a16:creationId xmlns:a16="http://schemas.microsoft.com/office/drawing/2014/main" id="{2708C2DA-09C6-A0A7-C20F-06FE0A372C2C}"/>
              </a:ext>
            </a:extLst>
          </p:cNvPr>
          <p:cNvSpPr>
            <a:spLocks noGrp="1"/>
          </p:cNvSpPr>
          <p:nvPr>
            <p:ph type="sldNum" sz="quarter" idx="12"/>
          </p:nvPr>
        </p:nvSpPr>
        <p:spPr/>
        <p:txBody>
          <a:bodyPr/>
          <a:lstStyle/>
          <a:p>
            <a:fld id="{D57F1E4F-1CFF-5643-939E-02111984F565}" type="slidenum">
              <a:rPr lang="en-US" smtClean="0"/>
              <a:t>18</a:t>
            </a:fld>
            <a:endParaRPr lang="en-US" dirty="0"/>
          </a:p>
        </p:txBody>
      </p:sp>
    </p:spTree>
    <p:extLst>
      <p:ext uri="{BB962C8B-B14F-4D97-AF65-F5344CB8AC3E}">
        <p14:creationId xmlns:p14="http://schemas.microsoft.com/office/powerpoint/2010/main" val="1336684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B981A-229A-B54C-ACC7-41D2A16654A0}"/>
              </a:ext>
            </a:extLst>
          </p:cNvPr>
          <p:cNvSpPr>
            <a:spLocks noGrp="1"/>
          </p:cNvSpPr>
          <p:nvPr>
            <p:ph type="title"/>
          </p:nvPr>
        </p:nvSpPr>
        <p:spPr>
          <a:xfrm>
            <a:off x="190500" y="152400"/>
            <a:ext cx="8324850" cy="622300"/>
          </a:xfrm>
        </p:spPr>
        <p:txBody>
          <a:bodyPr/>
          <a:lstStyle/>
          <a:p>
            <a:r>
              <a:rPr lang="en-US" dirty="0"/>
              <a:t>Timeframe</a:t>
            </a:r>
          </a:p>
        </p:txBody>
      </p:sp>
      <p:sp>
        <p:nvSpPr>
          <p:cNvPr id="3" name="Content Placeholder 2">
            <a:extLst>
              <a:ext uri="{FF2B5EF4-FFF2-40B4-BE49-F238E27FC236}">
                <a16:creationId xmlns:a16="http://schemas.microsoft.com/office/drawing/2014/main" id="{C84102BA-DE72-B749-AF52-12A584032098}"/>
              </a:ext>
            </a:extLst>
          </p:cNvPr>
          <p:cNvSpPr>
            <a:spLocks noGrp="1"/>
          </p:cNvSpPr>
          <p:nvPr>
            <p:ph idx="1"/>
          </p:nvPr>
        </p:nvSpPr>
        <p:spPr>
          <a:xfrm>
            <a:off x="190500" y="774700"/>
            <a:ext cx="8763000" cy="4787900"/>
          </a:xfrm>
        </p:spPr>
        <p:txBody>
          <a:bodyPr>
            <a:normAutofit/>
          </a:bodyPr>
          <a:lstStyle/>
          <a:p>
            <a:pPr marL="0" indent="0">
              <a:buNone/>
            </a:pPr>
            <a:endParaRPr lang="en-US" dirty="0"/>
          </a:p>
          <a:p>
            <a:pPr marL="457200" indent="-457200">
              <a:buAutoNum type="arabicParenR"/>
            </a:pPr>
            <a:r>
              <a:rPr lang="en-US" dirty="0"/>
              <a:t>Design including brainstorming, finding datasets(2 hours)</a:t>
            </a:r>
          </a:p>
          <a:p>
            <a:pPr marL="457200" indent="-457200">
              <a:buAutoNum type="arabicParenR"/>
            </a:pPr>
            <a:r>
              <a:rPr lang="en-US" dirty="0"/>
              <a:t>Coding(5 hours)(weekly, we will have a set day to work on this)</a:t>
            </a:r>
          </a:p>
          <a:p>
            <a:pPr marL="457200" indent="-457200">
              <a:buAutoNum type="arabicParenR"/>
            </a:pPr>
            <a:r>
              <a:rPr lang="en-US" dirty="0"/>
              <a:t>Video(1 hour)</a:t>
            </a:r>
          </a:p>
          <a:p>
            <a:pPr marL="457200" indent="-457200">
              <a:buAutoNum type="arabicParenR"/>
            </a:pPr>
            <a:r>
              <a:rPr lang="en-US" dirty="0"/>
              <a:t>Uploading to Digital Portfolio(1 hour)</a:t>
            </a:r>
          </a:p>
          <a:p>
            <a:pPr marL="457200" indent="-457200">
              <a:buAutoNum type="arabicParenR"/>
            </a:pPr>
            <a:endParaRPr lang="en-US" dirty="0"/>
          </a:p>
          <a:p>
            <a:pPr marL="0" indent="0">
              <a:buNone/>
            </a:pPr>
            <a:r>
              <a:rPr lang="en-US" dirty="0"/>
              <a:t>Total</a:t>
            </a:r>
            <a:r>
              <a:rPr lang="en-US" dirty="0">
                <a:sym typeface="Wingdings" pitchFamily="2" charset="2"/>
              </a:rPr>
              <a:t>(minimum class time):</a:t>
            </a:r>
            <a:r>
              <a:rPr lang="en-US" dirty="0"/>
              <a:t> 9 hours</a:t>
            </a:r>
          </a:p>
          <a:p>
            <a:pPr marL="0" indent="0">
              <a:buNone/>
            </a:pPr>
            <a:endParaRPr lang="en-US" dirty="0"/>
          </a:p>
          <a:p>
            <a:pPr marL="0" indent="0">
              <a:buNone/>
            </a:pPr>
            <a:r>
              <a:rPr lang="en-US" dirty="0"/>
              <a:t>This is the minimum amount of time you should spend on this. Likely you will need to spend more time(outside of class) to refine and create the best possible portfolio. </a:t>
            </a:r>
          </a:p>
          <a:p>
            <a:pPr marL="0" indent="0">
              <a:buNone/>
            </a:pPr>
            <a:endParaRPr lang="en-US" dirty="0"/>
          </a:p>
          <a:p>
            <a:pPr marL="457200" indent="-457200">
              <a:buAutoNum type="arabicParenR"/>
            </a:pPr>
            <a:endParaRPr lang="en-US" dirty="0"/>
          </a:p>
        </p:txBody>
      </p:sp>
      <p:sp>
        <p:nvSpPr>
          <p:cNvPr id="4" name="Slide Number Placeholder 3">
            <a:extLst>
              <a:ext uri="{FF2B5EF4-FFF2-40B4-BE49-F238E27FC236}">
                <a16:creationId xmlns:a16="http://schemas.microsoft.com/office/drawing/2014/main" id="{C930C90C-83AA-6EBF-2D0F-677193E689F2}"/>
              </a:ext>
            </a:extLst>
          </p:cNvPr>
          <p:cNvSpPr>
            <a:spLocks noGrp="1"/>
          </p:cNvSpPr>
          <p:nvPr>
            <p:ph type="sldNum" sz="quarter" idx="12"/>
          </p:nvPr>
        </p:nvSpPr>
        <p:spPr/>
        <p:txBody>
          <a:bodyPr/>
          <a:lstStyle/>
          <a:p>
            <a:fld id="{D57F1E4F-1CFF-5643-939E-02111984F565}" type="slidenum">
              <a:rPr lang="en-US" smtClean="0"/>
              <a:t>19</a:t>
            </a:fld>
            <a:endParaRPr lang="en-US" dirty="0"/>
          </a:p>
        </p:txBody>
      </p:sp>
    </p:spTree>
    <p:extLst>
      <p:ext uri="{BB962C8B-B14F-4D97-AF65-F5344CB8AC3E}">
        <p14:creationId xmlns:p14="http://schemas.microsoft.com/office/powerpoint/2010/main" val="500399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a:extLst>
              <a:ext uri="{FF2B5EF4-FFF2-40B4-BE49-F238E27FC236}">
                <a16:creationId xmlns:a16="http://schemas.microsoft.com/office/drawing/2014/main" id="{4498AE75-FAB7-A64A-B652-05526FC15FE3}"/>
              </a:ext>
            </a:extLst>
          </p:cNvPr>
          <p:cNvSpPr>
            <a:spLocks noGrp="1" noChangeArrowheads="1"/>
          </p:cNvSpPr>
          <p:nvPr>
            <p:ph type="title"/>
          </p:nvPr>
        </p:nvSpPr>
        <p:spPr>
          <a:xfrm>
            <a:off x="238232" y="243221"/>
            <a:ext cx="7886700" cy="648619"/>
          </a:xfrm>
        </p:spPr>
        <p:txBody>
          <a:bodyPr/>
          <a:lstStyle/>
          <a:p>
            <a:pPr eaLnBrk="1" hangingPunct="1"/>
            <a:r>
              <a:rPr lang="en-US" altLang="en-US" sz="2333" dirty="0">
                <a:ea typeface="ＭＳ Ｐゴシック" panose="020B0600070205080204" pitchFamily="34" charset="-128"/>
              </a:rPr>
              <a:t>Create Task</a:t>
            </a:r>
          </a:p>
        </p:txBody>
      </p:sp>
      <p:sp>
        <p:nvSpPr>
          <p:cNvPr id="171011" name="Rectangle 3">
            <a:extLst>
              <a:ext uri="{FF2B5EF4-FFF2-40B4-BE49-F238E27FC236}">
                <a16:creationId xmlns:a16="http://schemas.microsoft.com/office/drawing/2014/main" id="{A4934963-D788-7042-9063-DB3982108402}"/>
              </a:ext>
            </a:extLst>
          </p:cNvPr>
          <p:cNvSpPr>
            <a:spLocks noGrp="1" noChangeArrowheads="1"/>
          </p:cNvSpPr>
          <p:nvPr>
            <p:ph type="body" idx="1"/>
          </p:nvPr>
        </p:nvSpPr>
        <p:spPr>
          <a:xfrm>
            <a:off x="238232" y="891840"/>
            <a:ext cx="8277118" cy="4255629"/>
          </a:xfrm>
        </p:spPr>
        <p:txBody>
          <a:bodyPr>
            <a:normAutofit/>
          </a:bodyPr>
          <a:lstStyle/>
          <a:p>
            <a:pPr marL="0" indent="0">
              <a:buNone/>
              <a:defRPr/>
            </a:pPr>
            <a:endParaRPr lang="en-US" sz="2200" dirty="0"/>
          </a:p>
          <a:p>
            <a:pPr marL="0" indent="0">
              <a:buNone/>
              <a:defRPr/>
            </a:pPr>
            <a:endParaRPr lang="en-US" sz="2200" dirty="0"/>
          </a:p>
          <a:p>
            <a:pPr marL="0" indent="0">
              <a:buNone/>
              <a:defRPr/>
            </a:pPr>
            <a:endParaRPr lang="en-US" sz="2200" dirty="0"/>
          </a:p>
          <a:p>
            <a:pPr marL="0" indent="0">
              <a:buNone/>
              <a:defRPr/>
            </a:pPr>
            <a:endParaRPr lang="en-US" sz="2200" dirty="0"/>
          </a:p>
          <a:p>
            <a:pPr eaLnBrk="1" hangingPunct="1">
              <a:defRPr/>
            </a:pPr>
            <a:r>
              <a:rPr lang="en-US" sz="2200" dirty="0"/>
              <a:t>Written in Python on </a:t>
            </a:r>
            <a:r>
              <a:rPr lang="en-US" sz="2200" dirty="0" err="1"/>
              <a:t>JuiceMind</a:t>
            </a:r>
            <a:r>
              <a:rPr lang="en-US" sz="2200" dirty="0"/>
              <a:t> or use Processing</a:t>
            </a:r>
          </a:p>
          <a:p>
            <a:pPr eaLnBrk="1" hangingPunct="1">
              <a:defRPr/>
            </a:pPr>
            <a:r>
              <a:rPr lang="en-US" sz="2200" dirty="0"/>
              <a:t>Game, application, data analysis, or mathematical simulation.</a:t>
            </a:r>
          </a:p>
          <a:p>
            <a:pPr marL="0" indent="0">
              <a:buNone/>
              <a:defRPr/>
            </a:pPr>
            <a:endParaRPr lang="en-US" sz="2200" dirty="0"/>
          </a:p>
          <a:p>
            <a:pPr eaLnBrk="1" hangingPunct="1">
              <a:defRPr/>
            </a:pPr>
            <a:endParaRPr lang="en-US" sz="2200" dirty="0"/>
          </a:p>
        </p:txBody>
      </p:sp>
      <p:sp>
        <p:nvSpPr>
          <p:cNvPr id="2" name="Slide Number Placeholder 1">
            <a:extLst>
              <a:ext uri="{FF2B5EF4-FFF2-40B4-BE49-F238E27FC236}">
                <a16:creationId xmlns:a16="http://schemas.microsoft.com/office/drawing/2014/main" id="{E9339718-2CBD-C9CE-4623-C47C73E7D183}"/>
              </a:ext>
            </a:extLst>
          </p:cNvPr>
          <p:cNvSpPr>
            <a:spLocks noGrp="1"/>
          </p:cNvSpPr>
          <p:nvPr>
            <p:ph type="sldNum" sz="quarter" idx="12"/>
          </p:nvPr>
        </p:nvSpPr>
        <p:spPr/>
        <p:txBody>
          <a:bodyPr/>
          <a:lstStyle/>
          <a:p>
            <a:fld id="{D57F1E4F-1CFF-5643-939E-02111984F565}" type="slidenum">
              <a:rPr lang="en-US" smtClean="0"/>
              <a:t>2</a:t>
            </a:fld>
            <a:endParaRPr lang="en-US" dirty="0"/>
          </a:p>
        </p:txBody>
      </p:sp>
    </p:spTree>
    <p:extLst>
      <p:ext uri="{BB962C8B-B14F-4D97-AF65-F5344CB8AC3E}">
        <p14:creationId xmlns:p14="http://schemas.microsoft.com/office/powerpoint/2010/main" val="33705895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B981A-229A-B54C-ACC7-41D2A16654A0}"/>
              </a:ext>
            </a:extLst>
          </p:cNvPr>
          <p:cNvSpPr>
            <a:spLocks noGrp="1"/>
          </p:cNvSpPr>
          <p:nvPr>
            <p:ph type="title"/>
          </p:nvPr>
        </p:nvSpPr>
        <p:spPr>
          <a:xfrm>
            <a:off x="190500" y="254001"/>
            <a:ext cx="8324850" cy="622300"/>
          </a:xfrm>
        </p:spPr>
        <p:txBody>
          <a:bodyPr/>
          <a:lstStyle/>
          <a:p>
            <a:r>
              <a:rPr lang="en-US" dirty="0"/>
              <a:t>Program Code</a:t>
            </a:r>
          </a:p>
        </p:txBody>
      </p:sp>
      <p:sp>
        <p:nvSpPr>
          <p:cNvPr id="3" name="Content Placeholder 2">
            <a:extLst>
              <a:ext uri="{FF2B5EF4-FFF2-40B4-BE49-F238E27FC236}">
                <a16:creationId xmlns:a16="http://schemas.microsoft.com/office/drawing/2014/main" id="{C84102BA-DE72-B749-AF52-12A584032098}"/>
              </a:ext>
            </a:extLst>
          </p:cNvPr>
          <p:cNvSpPr>
            <a:spLocks noGrp="1"/>
          </p:cNvSpPr>
          <p:nvPr>
            <p:ph idx="1"/>
          </p:nvPr>
        </p:nvSpPr>
        <p:spPr>
          <a:xfrm>
            <a:off x="190500" y="876302"/>
            <a:ext cx="8496300" cy="4686298"/>
          </a:xfrm>
        </p:spPr>
        <p:txBody>
          <a:bodyPr>
            <a:normAutofit fontScale="92500" lnSpcReduction="10000"/>
          </a:bodyPr>
          <a:lstStyle/>
          <a:p>
            <a:pPr marL="457200" indent="-457200">
              <a:buAutoNum type="arabicParenR"/>
            </a:pPr>
            <a:endParaRPr lang="en-US" dirty="0"/>
          </a:p>
          <a:p>
            <a:pPr marL="0" indent="0">
              <a:buNone/>
            </a:pPr>
            <a:r>
              <a:rPr lang="en-US" dirty="0"/>
              <a:t>Minimum Requirements:</a:t>
            </a:r>
          </a:p>
          <a:p>
            <a:pPr marL="0" indent="0">
              <a:buNone/>
            </a:pPr>
            <a:endParaRPr lang="en-US" dirty="0"/>
          </a:p>
          <a:p>
            <a:pPr marL="457200" indent="-457200">
              <a:buAutoNum type="arabicParenR"/>
            </a:pPr>
            <a:r>
              <a:rPr lang="en-US" dirty="0"/>
              <a:t>Some type of input and output(input can be from keyboard or from file)</a:t>
            </a:r>
          </a:p>
          <a:p>
            <a:pPr marL="457200" indent="-457200">
              <a:buAutoNum type="arabicParenR"/>
            </a:pPr>
            <a:r>
              <a:rPr lang="en-US" dirty="0"/>
              <a:t>At least one list(list of tuples, or list of objects, list of Sprites if you use Processing) that manages complexity. The list should be essential to your program. Your program should be very difficult to write without the use of this list. </a:t>
            </a:r>
          </a:p>
          <a:p>
            <a:pPr marL="457200" indent="-457200">
              <a:buAutoNum type="arabicParenR"/>
            </a:pPr>
            <a:r>
              <a:rPr lang="en-US" dirty="0"/>
              <a:t>At least one student-developed procedure that has an algorithm which uses one or more parameters that used iteration(loops) and selection(conditionals).</a:t>
            </a:r>
          </a:p>
          <a:p>
            <a:pPr marL="0" indent="0">
              <a:buNone/>
            </a:pPr>
            <a:r>
              <a:rPr lang="en-US" dirty="0"/>
              <a:t>	A) You function must have at least TWO parameters. </a:t>
            </a:r>
          </a:p>
          <a:p>
            <a:pPr marL="0" indent="0">
              <a:buNone/>
            </a:pPr>
            <a:r>
              <a:rPr lang="en-US" dirty="0"/>
              <a:t>	B) In your function, you must have at least two conditionals(if-</a:t>
            </a:r>
            <a:r>
              <a:rPr lang="en-US" dirty="0" err="1"/>
              <a:t>elif</a:t>
            </a:r>
            <a:r>
              <a:rPr lang="en-US" dirty="0"/>
              <a:t> or if-else).</a:t>
            </a:r>
          </a:p>
          <a:p>
            <a:pPr marL="0" indent="0">
              <a:buNone/>
            </a:pPr>
            <a:r>
              <a:rPr lang="en-US" dirty="0"/>
              <a:t> </a:t>
            </a:r>
          </a:p>
          <a:p>
            <a:pPr marL="0" indent="0">
              <a:buNone/>
            </a:pPr>
            <a:endParaRPr lang="en-US" dirty="0"/>
          </a:p>
          <a:p>
            <a:pPr marL="0" indent="0">
              <a:buNone/>
            </a:pPr>
            <a:r>
              <a:rPr lang="en-US" dirty="0"/>
              <a:t> </a:t>
            </a:r>
          </a:p>
        </p:txBody>
      </p:sp>
      <p:sp>
        <p:nvSpPr>
          <p:cNvPr id="4" name="Slide Number Placeholder 3">
            <a:extLst>
              <a:ext uri="{FF2B5EF4-FFF2-40B4-BE49-F238E27FC236}">
                <a16:creationId xmlns:a16="http://schemas.microsoft.com/office/drawing/2014/main" id="{28313BDA-7EAF-1364-38B8-333DA0A856EA}"/>
              </a:ext>
            </a:extLst>
          </p:cNvPr>
          <p:cNvSpPr>
            <a:spLocks noGrp="1"/>
          </p:cNvSpPr>
          <p:nvPr>
            <p:ph type="sldNum" sz="quarter" idx="12"/>
          </p:nvPr>
        </p:nvSpPr>
        <p:spPr/>
        <p:txBody>
          <a:bodyPr/>
          <a:lstStyle/>
          <a:p>
            <a:fld id="{D57F1E4F-1CFF-5643-939E-02111984F565}" type="slidenum">
              <a:rPr lang="en-US" smtClean="0"/>
              <a:t>20</a:t>
            </a:fld>
            <a:endParaRPr lang="en-US" dirty="0"/>
          </a:p>
        </p:txBody>
      </p:sp>
    </p:spTree>
    <p:extLst>
      <p:ext uri="{BB962C8B-B14F-4D97-AF65-F5344CB8AC3E}">
        <p14:creationId xmlns:p14="http://schemas.microsoft.com/office/powerpoint/2010/main" val="781774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D482E-9621-034B-B5B9-A2A3E3815EBF}"/>
              </a:ext>
            </a:extLst>
          </p:cNvPr>
          <p:cNvSpPr>
            <a:spLocks noGrp="1"/>
          </p:cNvSpPr>
          <p:nvPr>
            <p:ph type="title"/>
          </p:nvPr>
        </p:nvSpPr>
        <p:spPr>
          <a:xfrm>
            <a:off x="220687" y="191729"/>
            <a:ext cx="7886700" cy="680468"/>
          </a:xfrm>
        </p:spPr>
        <p:txBody>
          <a:bodyPr/>
          <a:lstStyle/>
          <a:p>
            <a:r>
              <a:rPr lang="en-US" dirty="0"/>
              <a:t>Create Task Full Example</a:t>
            </a:r>
          </a:p>
        </p:txBody>
      </p:sp>
      <p:sp>
        <p:nvSpPr>
          <p:cNvPr id="3" name="Content Placeholder 2">
            <a:extLst>
              <a:ext uri="{FF2B5EF4-FFF2-40B4-BE49-F238E27FC236}">
                <a16:creationId xmlns:a16="http://schemas.microsoft.com/office/drawing/2014/main" id="{BE9CE75A-CAA3-5646-AB61-E94C601FF013}"/>
              </a:ext>
            </a:extLst>
          </p:cNvPr>
          <p:cNvSpPr>
            <a:spLocks noGrp="1"/>
          </p:cNvSpPr>
          <p:nvPr>
            <p:ph idx="1"/>
          </p:nvPr>
        </p:nvSpPr>
        <p:spPr>
          <a:xfrm>
            <a:off x="220687" y="872197"/>
            <a:ext cx="8702626" cy="4651074"/>
          </a:xfrm>
        </p:spPr>
        <p:txBody>
          <a:bodyPr/>
          <a:lstStyle/>
          <a:p>
            <a:pPr marL="0" indent="0">
              <a:buNone/>
            </a:pPr>
            <a:endParaRPr lang="en-US" dirty="0"/>
          </a:p>
          <a:p>
            <a:pPr marL="0" indent="0">
              <a:buNone/>
            </a:pPr>
            <a:endParaRPr lang="en-US" dirty="0"/>
          </a:p>
          <a:p>
            <a:pPr marL="0" indent="0">
              <a:buNone/>
            </a:pPr>
            <a:r>
              <a:rPr lang="en-US" dirty="0"/>
              <a:t>This sample Create Task program is very simple. It reads data from a text file containing </a:t>
            </a:r>
            <a:r>
              <a:rPr lang="en-US" dirty="0" err="1"/>
              <a:t>students'names</a:t>
            </a:r>
            <a:r>
              <a:rPr lang="en-US" dirty="0"/>
              <a:t> and their GPAs. Depending on the user input, it either prints out the list of names of students whose </a:t>
            </a:r>
            <a:r>
              <a:rPr lang="en-US" dirty="0" err="1"/>
              <a:t>gpa</a:t>
            </a:r>
            <a:r>
              <a:rPr lang="en-US" dirty="0"/>
              <a:t> is below 2.0 or students whose gpa is above 2.0. </a:t>
            </a:r>
          </a:p>
          <a:p>
            <a:pPr marL="0" indent="0">
              <a:buNone/>
            </a:pPr>
            <a:endParaRPr lang="en-US" dirty="0"/>
          </a:p>
          <a:p>
            <a:pPr marL="0" indent="0">
              <a:buNone/>
            </a:pPr>
            <a:r>
              <a:rPr lang="en-US" dirty="0"/>
              <a:t>This simple program is enough to get full points on the Create Task! The entire program only takes about 20 lines of code!</a:t>
            </a:r>
          </a:p>
          <a:p>
            <a:pPr marL="0" indent="0">
              <a:buNone/>
            </a:pPr>
            <a:endParaRPr lang="en-US" dirty="0"/>
          </a:p>
          <a:p>
            <a:pPr marL="0" indent="0">
              <a:buNone/>
            </a:pPr>
            <a:r>
              <a:rPr lang="en-US" dirty="0"/>
              <a:t>We'll do </a:t>
            </a:r>
            <a:r>
              <a:rPr lang="en-US" dirty="0" err="1"/>
              <a:t>replit</a:t>
            </a:r>
            <a:r>
              <a:rPr lang="en-US" dirty="0"/>
              <a:t> Teams labs that walk through this entire program. </a:t>
            </a:r>
          </a:p>
          <a:p>
            <a:pPr marL="0" indent="0">
              <a:buNone/>
            </a:pP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46499BDC-2D2D-96A0-D31A-CB144548475B}"/>
              </a:ext>
            </a:extLst>
          </p:cNvPr>
          <p:cNvSpPr>
            <a:spLocks noGrp="1"/>
          </p:cNvSpPr>
          <p:nvPr>
            <p:ph type="sldNum" sz="quarter" idx="12"/>
          </p:nvPr>
        </p:nvSpPr>
        <p:spPr/>
        <p:txBody>
          <a:bodyPr/>
          <a:lstStyle/>
          <a:p>
            <a:fld id="{D57F1E4F-1CFF-5643-939E-02111984F565}" type="slidenum">
              <a:rPr lang="en-US" smtClean="0"/>
              <a:t>21</a:t>
            </a:fld>
            <a:endParaRPr lang="en-US" dirty="0"/>
          </a:p>
        </p:txBody>
      </p:sp>
    </p:spTree>
    <p:extLst>
      <p:ext uri="{BB962C8B-B14F-4D97-AF65-F5344CB8AC3E}">
        <p14:creationId xmlns:p14="http://schemas.microsoft.com/office/powerpoint/2010/main" val="35145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D482E-9621-034B-B5B9-A2A3E3815EBF}"/>
              </a:ext>
            </a:extLst>
          </p:cNvPr>
          <p:cNvSpPr>
            <a:spLocks noGrp="1"/>
          </p:cNvSpPr>
          <p:nvPr>
            <p:ph type="title"/>
          </p:nvPr>
        </p:nvSpPr>
        <p:spPr>
          <a:xfrm>
            <a:off x="220687" y="191729"/>
            <a:ext cx="7886700" cy="680468"/>
          </a:xfrm>
        </p:spPr>
        <p:txBody>
          <a:bodyPr/>
          <a:lstStyle/>
          <a:p>
            <a:r>
              <a:rPr lang="en-US" dirty="0"/>
              <a:t>More Examples</a:t>
            </a:r>
          </a:p>
        </p:txBody>
      </p:sp>
      <p:sp>
        <p:nvSpPr>
          <p:cNvPr id="3" name="Content Placeholder 2">
            <a:extLst>
              <a:ext uri="{FF2B5EF4-FFF2-40B4-BE49-F238E27FC236}">
                <a16:creationId xmlns:a16="http://schemas.microsoft.com/office/drawing/2014/main" id="{BE9CE75A-CAA3-5646-AB61-E94C601FF013}"/>
              </a:ext>
            </a:extLst>
          </p:cNvPr>
          <p:cNvSpPr>
            <a:spLocks noGrp="1"/>
          </p:cNvSpPr>
          <p:nvPr>
            <p:ph idx="1"/>
          </p:nvPr>
        </p:nvSpPr>
        <p:spPr>
          <a:xfrm>
            <a:off x="220687" y="872197"/>
            <a:ext cx="8702626" cy="4651074"/>
          </a:xfrm>
        </p:spPr>
        <p:txBody>
          <a:bodyPr/>
          <a:lstStyle/>
          <a:p>
            <a:pPr marL="0" indent="0">
              <a:buNone/>
            </a:pPr>
            <a:endParaRPr lang="en-US" dirty="0"/>
          </a:p>
          <a:p>
            <a:pPr marL="0" indent="0">
              <a:buNone/>
            </a:pPr>
            <a:endParaRPr lang="en-US" dirty="0"/>
          </a:p>
          <a:p>
            <a:pPr marL="0" indent="0">
              <a:buNone/>
            </a:pPr>
            <a:r>
              <a:rPr lang="en-US" dirty="0"/>
              <a:t>The most essential component of the Create Task is the student-developed function. It is also the trickiest part about the Create Task. If you are thoughtful and plan carefully for this part BEFORE you start coding, it can save a lot of time later on. </a:t>
            </a:r>
          </a:p>
          <a:p>
            <a:pPr marL="0" indent="0">
              <a:buNone/>
            </a:pPr>
            <a:endParaRPr lang="en-US" dirty="0"/>
          </a:p>
          <a:p>
            <a:pPr marL="0" indent="0">
              <a:buNone/>
            </a:pPr>
            <a:r>
              <a:rPr lang="en-US" dirty="0"/>
              <a:t>The next few slides go over some more examples that can help you come up with your own function. </a:t>
            </a:r>
          </a:p>
          <a:p>
            <a:pPr marL="0" indent="0">
              <a:buNone/>
            </a:pPr>
            <a:endParaRPr lang="en-US" dirty="0"/>
          </a:p>
        </p:txBody>
      </p:sp>
      <p:sp>
        <p:nvSpPr>
          <p:cNvPr id="4" name="Slide Number Placeholder 3">
            <a:extLst>
              <a:ext uri="{FF2B5EF4-FFF2-40B4-BE49-F238E27FC236}">
                <a16:creationId xmlns:a16="http://schemas.microsoft.com/office/drawing/2014/main" id="{B31DE586-C806-5AE6-4625-F6FF80953EB3}"/>
              </a:ext>
            </a:extLst>
          </p:cNvPr>
          <p:cNvSpPr>
            <a:spLocks noGrp="1"/>
          </p:cNvSpPr>
          <p:nvPr>
            <p:ph type="sldNum" sz="quarter" idx="12"/>
          </p:nvPr>
        </p:nvSpPr>
        <p:spPr/>
        <p:txBody>
          <a:bodyPr/>
          <a:lstStyle/>
          <a:p>
            <a:fld id="{D57F1E4F-1CFF-5643-939E-02111984F565}" type="slidenum">
              <a:rPr lang="en-US" smtClean="0"/>
              <a:t>22</a:t>
            </a:fld>
            <a:endParaRPr lang="en-US" dirty="0"/>
          </a:p>
        </p:txBody>
      </p:sp>
    </p:spTree>
    <p:extLst>
      <p:ext uri="{BB962C8B-B14F-4D97-AF65-F5344CB8AC3E}">
        <p14:creationId xmlns:p14="http://schemas.microsoft.com/office/powerpoint/2010/main" val="34708642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CEC1E-7357-1149-8F7C-2CEA4151DAE9}"/>
              </a:ext>
            </a:extLst>
          </p:cNvPr>
          <p:cNvSpPr>
            <a:spLocks noGrp="1"/>
          </p:cNvSpPr>
          <p:nvPr>
            <p:ph type="title"/>
          </p:nvPr>
        </p:nvSpPr>
        <p:spPr>
          <a:xfrm>
            <a:off x="115246" y="80893"/>
            <a:ext cx="7886700" cy="1104636"/>
          </a:xfrm>
        </p:spPr>
        <p:txBody>
          <a:bodyPr/>
          <a:lstStyle/>
          <a:p>
            <a:r>
              <a:rPr lang="en-US" dirty="0"/>
              <a:t>Example 1(Procedure example):</a:t>
            </a:r>
          </a:p>
        </p:txBody>
      </p:sp>
      <p:sp>
        <p:nvSpPr>
          <p:cNvPr id="3" name="Content Placeholder 2">
            <a:extLst>
              <a:ext uri="{FF2B5EF4-FFF2-40B4-BE49-F238E27FC236}">
                <a16:creationId xmlns:a16="http://schemas.microsoft.com/office/drawing/2014/main" id="{F773E99D-30D4-D94F-8298-17199E753AE3}"/>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D48BE0D-404D-F546-B9A1-4F10BF79DD8F}"/>
              </a:ext>
            </a:extLst>
          </p:cNvPr>
          <p:cNvPicPr>
            <a:picLocks noChangeAspect="1"/>
          </p:cNvPicPr>
          <p:nvPr/>
        </p:nvPicPr>
        <p:blipFill>
          <a:blip r:embed="rId2"/>
          <a:stretch>
            <a:fillRect/>
          </a:stretch>
        </p:blipFill>
        <p:spPr>
          <a:xfrm>
            <a:off x="390418" y="1043820"/>
            <a:ext cx="7428216" cy="4484960"/>
          </a:xfrm>
          <a:prstGeom prst="rect">
            <a:avLst/>
          </a:prstGeom>
        </p:spPr>
      </p:pic>
      <p:sp>
        <p:nvSpPr>
          <p:cNvPr id="4" name="Slide Number Placeholder 3">
            <a:extLst>
              <a:ext uri="{FF2B5EF4-FFF2-40B4-BE49-F238E27FC236}">
                <a16:creationId xmlns:a16="http://schemas.microsoft.com/office/drawing/2014/main" id="{A148E5B9-F0AE-9DCE-105B-49ECCFBE4D7F}"/>
              </a:ext>
            </a:extLst>
          </p:cNvPr>
          <p:cNvSpPr>
            <a:spLocks noGrp="1"/>
          </p:cNvSpPr>
          <p:nvPr>
            <p:ph type="sldNum" sz="quarter" idx="12"/>
          </p:nvPr>
        </p:nvSpPr>
        <p:spPr/>
        <p:txBody>
          <a:bodyPr/>
          <a:lstStyle/>
          <a:p>
            <a:fld id="{D57F1E4F-1CFF-5643-939E-02111984F565}" type="slidenum">
              <a:rPr lang="en-US" smtClean="0"/>
              <a:t>23</a:t>
            </a:fld>
            <a:endParaRPr lang="en-US" dirty="0"/>
          </a:p>
        </p:txBody>
      </p:sp>
    </p:spTree>
    <p:extLst>
      <p:ext uri="{BB962C8B-B14F-4D97-AF65-F5344CB8AC3E}">
        <p14:creationId xmlns:p14="http://schemas.microsoft.com/office/powerpoint/2010/main" val="35281224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CEC1E-7357-1149-8F7C-2CEA4151DAE9}"/>
              </a:ext>
            </a:extLst>
          </p:cNvPr>
          <p:cNvSpPr>
            <a:spLocks noGrp="1"/>
          </p:cNvSpPr>
          <p:nvPr>
            <p:ph type="title"/>
          </p:nvPr>
        </p:nvSpPr>
        <p:spPr>
          <a:xfrm>
            <a:off x="115246" y="80893"/>
            <a:ext cx="7886700" cy="1104636"/>
          </a:xfrm>
        </p:spPr>
        <p:txBody>
          <a:bodyPr/>
          <a:lstStyle/>
          <a:p>
            <a:r>
              <a:rPr lang="en-US" dirty="0"/>
              <a:t>Example 2(Procedure example):</a:t>
            </a:r>
          </a:p>
        </p:txBody>
      </p:sp>
      <p:sp>
        <p:nvSpPr>
          <p:cNvPr id="3" name="Content Placeholder 2">
            <a:extLst>
              <a:ext uri="{FF2B5EF4-FFF2-40B4-BE49-F238E27FC236}">
                <a16:creationId xmlns:a16="http://schemas.microsoft.com/office/drawing/2014/main" id="{F773E99D-30D4-D94F-8298-17199E753AE3}"/>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2CE95DB0-E9EF-6D4B-92A5-504B12170E9F}"/>
              </a:ext>
            </a:extLst>
          </p:cNvPr>
          <p:cNvPicPr>
            <a:picLocks noChangeAspect="1"/>
          </p:cNvPicPr>
          <p:nvPr/>
        </p:nvPicPr>
        <p:blipFill>
          <a:blip r:embed="rId2"/>
          <a:stretch>
            <a:fillRect/>
          </a:stretch>
        </p:blipFill>
        <p:spPr>
          <a:xfrm>
            <a:off x="340117" y="1066492"/>
            <a:ext cx="7375775" cy="4353982"/>
          </a:xfrm>
          <a:prstGeom prst="rect">
            <a:avLst/>
          </a:prstGeom>
        </p:spPr>
      </p:pic>
      <p:sp>
        <p:nvSpPr>
          <p:cNvPr id="4" name="Slide Number Placeholder 3">
            <a:extLst>
              <a:ext uri="{FF2B5EF4-FFF2-40B4-BE49-F238E27FC236}">
                <a16:creationId xmlns:a16="http://schemas.microsoft.com/office/drawing/2014/main" id="{2E434BAA-F469-9EEC-2A44-4F179FEF44E8}"/>
              </a:ext>
            </a:extLst>
          </p:cNvPr>
          <p:cNvSpPr>
            <a:spLocks noGrp="1"/>
          </p:cNvSpPr>
          <p:nvPr>
            <p:ph type="sldNum" sz="quarter" idx="12"/>
          </p:nvPr>
        </p:nvSpPr>
        <p:spPr/>
        <p:txBody>
          <a:bodyPr/>
          <a:lstStyle/>
          <a:p>
            <a:fld id="{D57F1E4F-1CFF-5643-939E-02111984F565}" type="slidenum">
              <a:rPr lang="en-US" smtClean="0"/>
              <a:t>24</a:t>
            </a:fld>
            <a:endParaRPr lang="en-US" dirty="0"/>
          </a:p>
        </p:txBody>
      </p:sp>
    </p:spTree>
    <p:extLst>
      <p:ext uri="{BB962C8B-B14F-4D97-AF65-F5344CB8AC3E}">
        <p14:creationId xmlns:p14="http://schemas.microsoft.com/office/powerpoint/2010/main" val="6486575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D482E-9621-034B-B5B9-A2A3E3815EBF}"/>
              </a:ext>
            </a:extLst>
          </p:cNvPr>
          <p:cNvSpPr>
            <a:spLocks noGrp="1"/>
          </p:cNvSpPr>
          <p:nvPr>
            <p:ph type="title"/>
          </p:nvPr>
        </p:nvSpPr>
        <p:spPr>
          <a:xfrm>
            <a:off x="220687" y="191729"/>
            <a:ext cx="7886700" cy="680468"/>
          </a:xfrm>
        </p:spPr>
        <p:txBody>
          <a:bodyPr/>
          <a:lstStyle/>
          <a:p>
            <a:r>
              <a:rPr lang="en-US" dirty="0"/>
              <a:t>Some Ideas</a:t>
            </a:r>
          </a:p>
        </p:txBody>
      </p:sp>
      <p:sp>
        <p:nvSpPr>
          <p:cNvPr id="3" name="Content Placeholder 2">
            <a:extLst>
              <a:ext uri="{FF2B5EF4-FFF2-40B4-BE49-F238E27FC236}">
                <a16:creationId xmlns:a16="http://schemas.microsoft.com/office/drawing/2014/main" id="{BE9CE75A-CAA3-5646-AB61-E94C601FF013}"/>
              </a:ext>
            </a:extLst>
          </p:cNvPr>
          <p:cNvSpPr>
            <a:spLocks noGrp="1"/>
          </p:cNvSpPr>
          <p:nvPr>
            <p:ph idx="1"/>
          </p:nvPr>
        </p:nvSpPr>
        <p:spPr>
          <a:xfrm>
            <a:off x="220687" y="872197"/>
            <a:ext cx="8702626" cy="4651074"/>
          </a:xfrm>
        </p:spPr>
        <p:txBody>
          <a:bodyPr/>
          <a:lstStyle/>
          <a:p>
            <a:pPr marL="0" indent="0">
              <a:buNone/>
            </a:pPr>
            <a:endParaRPr lang="en-US" dirty="0"/>
          </a:p>
          <a:p>
            <a:pPr marL="457200" indent="-457200">
              <a:buAutoNum type="arabicParenR"/>
            </a:pPr>
            <a:r>
              <a:rPr lang="en-US" dirty="0"/>
              <a:t>We did a lab on Alcohol Consumption. That dataset and many other interesting datasets can be found on Kaggle(</a:t>
            </a:r>
            <a:r>
              <a:rPr lang="en-US" dirty="0">
                <a:hlinkClick r:id="rId2"/>
              </a:rPr>
              <a:t>https://www.kaggle.com/datasets</a:t>
            </a:r>
            <a:r>
              <a:rPr lang="en-US" dirty="0"/>
              <a:t>).  Find a dataset that is interesting and use it to do something similar like the Alchohol consumption lab. Datasets on Kaggle tend to include many columns; it might be necessary to delete most of the columns and keep only a few. </a:t>
            </a:r>
          </a:p>
          <a:p>
            <a:pPr marL="457200" indent="-457200">
              <a:buAutoNum type="arabicParenR"/>
            </a:pPr>
            <a:r>
              <a:rPr lang="en-US" dirty="0"/>
              <a:t>Kaggle datasets are in a nice csv file format. If you are looking for data elsewhere, you might need to convert your dataset to a text file. More examples: NFL quarterback statistics, NBA statistics, market capitalization or stock prices of companies, cars data, climate data, etc…</a:t>
            </a:r>
          </a:p>
          <a:p>
            <a:pPr marL="457200" indent="-457200">
              <a:buAutoNum type="arabicParenR"/>
            </a:pPr>
            <a:r>
              <a:rPr lang="en-US" dirty="0"/>
              <a:t>Write a game or app using Processing. </a:t>
            </a:r>
          </a:p>
          <a:p>
            <a:pPr marL="0" indent="0">
              <a:buNone/>
            </a:pPr>
            <a:endParaRPr lang="en-US" dirty="0"/>
          </a:p>
        </p:txBody>
      </p:sp>
      <p:sp>
        <p:nvSpPr>
          <p:cNvPr id="4" name="Slide Number Placeholder 3">
            <a:extLst>
              <a:ext uri="{FF2B5EF4-FFF2-40B4-BE49-F238E27FC236}">
                <a16:creationId xmlns:a16="http://schemas.microsoft.com/office/drawing/2014/main" id="{425D03B0-FF04-0404-C0B4-82D038C2F4FF}"/>
              </a:ext>
            </a:extLst>
          </p:cNvPr>
          <p:cNvSpPr>
            <a:spLocks noGrp="1"/>
          </p:cNvSpPr>
          <p:nvPr>
            <p:ph type="sldNum" sz="quarter" idx="12"/>
          </p:nvPr>
        </p:nvSpPr>
        <p:spPr/>
        <p:txBody>
          <a:bodyPr/>
          <a:lstStyle/>
          <a:p>
            <a:fld id="{D57F1E4F-1CFF-5643-939E-02111984F565}" type="slidenum">
              <a:rPr lang="en-US" smtClean="0"/>
              <a:t>25</a:t>
            </a:fld>
            <a:endParaRPr lang="en-US" dirty="0"/>
          </a:p>
        </p:txBody>
      </p:sp>
    </p:spTree>
    <p:extLst>
      <p:ext uri="{BB962C8B-B14F-4D97-AF65-F5344CB8AC3E}">
        <p14:creationId xmlns:p14="http://schemas.microsoft.com/office/powerpoint/2010/main" val="42462841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225CC-ECCA-872A-8AF3-1C205A7EC373}"/>
              </a:ext>
            </a:extLst>
          </p:cNvPr>
          <p:cNvSpPr>
            <a:spLocks noGrp="1"/>
          </p:cNvSpPr>
          <p:nvPr>
            <p:ph type="title"/>
          </p:nvPr>
        </p:nvSpPr>
        <p:spPr/>
        <p:txBody>
          <a:bodyPr/>
          <a:lstStyle/>
          <a:p>
            <a:r>
              <a:rPr lang="en-US" dirty="0"/>
              <a:t>Due Wed Feb 12</a:t>
            </a:r>
          </a:p>
        </p:txBody>
      </p:sp>
      <p:sp>
        <p:nvSpPr>
          <p:cNvPr id="3" name="Content Placeholder 2">
            <a:extLst>
              <a:ext uri="{FF2B5EF4-FFF2-40B4-BE49-F238E27FC236}">
                <a16:creationId xmlns:a16="http://schemas.microsoft.com/office/drawing/2014/main" id="{FCCD09C2-AD3A-7795-EC97-90C6CF2B33FA}"/>
              </a:ext>
            </a:extLst>
          </p:cNvPr>
          <p:cNvSpPr>
            <a:spLocks noGrp="1"/>
          </p:cNvSpPr>
          <p:nvPr>
            <p:ph idx="1"/>
          </p:nvPr>
        </p:nvSpPr>
        <p:spPr/>
        <p:txBody>
          <a:bodyPr/>
          <a:lstStyle/>
          <a:p>
            <a:pPr marL="0" indent="0">
              <a:buNone/>
            </a:pPr>
            <a:endParaRPr lang="en-US" dirty="0"/>
          </a:p>
          <a:p>
            <a:pPr marL="0" indent="0">
              <a:buNone/>
            </a:pPr>
            <a:r>
              <a:rPr lang="en-US" dirty="0"/>
              <a:t>1) Complete the Create Task proposal on Google classroom. I will </a:t>
            </a:r>
            <a:r>
              <a:rPr lang="en-US"/>
              <a:t>check in </a:t>
            </a:r>
            <a:r>
              <a:rPr lang="en-US" dirty="0"/>
              <a:t>with everyone this week. You need to know what you are doing for the Create Task before the break. </a:t>
            </a:r>
          </a:p>
        </p:txBody>
      </p:sp>
      <p:sp>
        <p:nvSpPr>
          <p:cNvPr id="4" name="Slide Number Placeholder 3">
            <a:extLst>
              <a:ext uri="{FF2B5EF4-FFF2-40B4-BE49-F238E27FC236}">
                <a16:creationId xmlns:a16="http://schemas.microsoft.com/office/drawing/2014/main" id="{DD491700-EF63-DEC5-4A30-9208E7CDA568}"/>
              </a:ext>
            </a:extLst>
          </p:cNvPr>
          <p:cNvSpPr>
            <a:spLocks noGrp="1"/>
          </p:cNvSpPr>
          <p:nvPr>
            <p:ph type="sldNum" sz="quarter" idx="12"/>
          </p:nvPr>
        </p:nvSpPr>
        <p:spPr/>
        <p:txBody>
          <a:bodyPr/>
          <a:lstStyle/>
          <a:p>
            <a:fld id="{D57F1E4F-1CFF-5643-939E-02111984F565}" type="slidenum">
              <a:rPr lang="en-US" smtClean="0"/>
              <a:t>26</a:t>
            </a:fld>
            <a:endParaRPr lang="en-US" dirty="0"/>
          </a:p>
        </p:txBody>
      </p:sp>
    </p:spTree>
    <p:extLst>
      <p:ext uri="{BB962C8B-B14F-4D97-AF65-F5344CB8AC3E}">
        <p14:creationId xmlns:p14="http://schemas.microsoft.com/office/powerpoint/2010/main" val="1751819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CEF01D-6BE2-8B40-B73C-E8115F523D49}"/>
              </a:ext>
            </a:extLst>
          </p:cNvPr>
          <p:cNvSpPr>
            <a:spLocks noGrp="1"/>
          </p:cNvSpPr>
          <p:nvPr>
            <p:ph idx="1"/>
          </p:nvPr>
        </p:nvSpPr>
        <p:spPr>
          <a:xfrm>
            <a:off x="184935" y="102742"/>
            <a:ext cx="8959065" cy="5517221"/>
          </a:xfrm>
        </p:spPr>
        <p:txBody>
          <a:bodyPr>
            <a:normAutofit/>
          </a:bodyPr>
          <a:lstStyle/>
          <a:p>
            <a:pPr marL="0" indent="0">
              <a:buNone/>
            </a:pPr>
            <a:r>
              <a:rPr lang="en-US" dirty="0"/>
              <a:t>Programming is a collaborative and creative process that brings ideas to life through the development of software. In the Create performance task, you will design and implement a program that might solve a problem, enable innovation, explore personal interests, or express creativity. Your submission must include the elements listed in the Submission Requirements section below. </a:t>
            </a:r>
          </a:p>
          <a:p>
            <a:pPr marL="0" indent="0">
              <a:buNone/>
            </a:pPr>
            <a:endParaRPr lang="en-US" dirty="0"/>
          </a:p>
          <a:p>
            <a:pPr marL="0" indent="0">
              <a:buNone/>
            </a:pPr>
            <a:endParaRPr lang="en-US" dirty="0"/>
          </a:p>
          <a:p>
            <a:pPr marL="0" indent="0">
              <a:buNone/>
            </a:pPr>
            <a:r>
              <a:rPr lang="en-US"/>
              <a:t>You are allowed to collaborate with your partner(s) on the development of the program only. The video and Personalized Project Reference that you submit for this performance task must be completed individually, without any collaboration with your partner(s) or anyone else. You can develop the code segments used in your Personalized Project Reference with your partner(s) or on your own as you work on the performance task during class. </a:t>
            </a:r>
          </a:p>
          <a:p>
            <a:pPr marL="0" indent="0">
              <a:buNone/>
            </a:pPr>
            <a:endParaRPr lang="en-US" dirty="0"/>
          </a:p>
          <a:p>
            <a:pPr marL="0" indent="0">
              <a:buNone/>
            </a:pPr>
            <a:r>
              <a:rPr lang="en-US" dirty="0">
                <a:solidFill>
                  <a:srgbClr val="FF0000"/>
                </a:solidFill>
              </a:rPr>
              <a:t>Note: Because of all of the citation requirements, I recommend that you work on this task individually. If the program you are writing requires help from others, consider something simpler!</a:t>
            </a:r>
          </a:p>
          <a:p>
            <a:pPr marL="0" indent="0">
              <a:buNone/>
            </a:pPr>
            <a:endParaRPr lang="en-US" dirty="0"/>
          </a:p>
        </p:txBody>
      </p:sp>
      <p:sp>
        <p:nvSpPr>
          <p:cNvPr id="2" name="Slide Number Placeholder 1">
            <a:extLst>
              <a:ext uri="{FF2B5EF4-FFF2-40B4-BE49-F238E27FC236}">
                <a16:creationId xmlns:a16="http://schemas.microsoft.com/office/drawing/2014/main" id="{E86C60ED-E8CD-C814-57B7-3491A0A13574}"/>
              </a:ext>
            </a:extLst>
          </p:cNvPr>
          <p:cNvSpPr>
            <a:spLocks noGrp="1"/>
          </p:cNvSpPr>
          <p:nvPr>
            <p:ph type="sldNum" sz="quarter" idx="12"/>
          </p:nvPr>
        </p:nvSpPr>
        <p:spPr/>
        <p:txBody>
          <a:bodyPr/>
          <a:lstStyle/>
          <a:p>
            <a:fld id="{D57F1E4F-1CFF-5643-939E-02111984F565}" type="slidenum">
              <a:rPr lang="en-US" smtClean="0"/>
              <a:t>3</a:t>
            </a:fld>
            <a:endParaRPr lang="en-US" dirty="0"/>
          </a:p>
        </p:txBody>
      </p:sp>
    </p:spTree>
    <p:extLst>
      <p:ext uri="{BB962C8B-B14F-4D97-AF65-F5344CB8AC3E}">
        <p14:creationId xmlns:p14="http://schemas.microsoft.com/office/powerpoint/2010/main" val="3188689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931FE-8405-6D44-9EC1-D987F6FE97E0}"/>
              </a:ext>
            </a:extLst>
          </p:cNvPr>
          <p:cNvSpPr>
            <a:spLocks noGrp="1"/>
          </p:cNvSpPr>
          <p:nvPr>
            <p:ph type="title"/>
          </p:nvPr>
        </p:nvSpPr>
        <p:spPr/>
        <p:txBody>
          <a:bodyPr/>
          <a:lstStyle/>
          <a:p>
            <a:r>
              <a:rPr lang="en-US" dirty="0"/>
              <a:t>Requirements</a:t>
            </a:r>
          </a:p>
        </p:txBody>
      </p:sp>
      <p:pic>
        <p:nvPicPr>
          <p:cNvPr id="5" name="Content Placeholder 4">
            <a:extLst>
              <a:ext uri="{FF2B5EF4-FFF2-40B4-BE49-F238E27FC236}">
                <a16:creationId xmlns:a16="http://schemas.microsoft.com/office/drawing/2014/main" id="{D09F6BAE-39F4-51F2-3A8C-CDB330F0B41D}"/>
              </a:ext>
            </a:extLst>
          </p:cNvPr>
          <p:cNvPicPr>
            <a:picLocks noGrp="1" noChangeAspect="1"/>
          </p:cNvPicPr>
          <p:nvPr>
            <p:ph idx="1"/>
          </p:nvPr>
        </p:nvPicPr>
        <p:blipFill>
          <a:blip r:embed="rId2"/>
          <a:stretch>
            <a:fillRect/>
          </a:stretch>
        </p:blipFill>
        <p:spPr>
          <a:xfrm>
            <a:off x="0" y="1222625"/>
            <a:ext cx="8939693" cy="3797127"/>
          </a:xfrm>
          <a:prstGeom prst="rect">
            <a:avLst/>
          </a:prstGeom>
        </p:spPr>
      </p:pic>
      <p:sp>
        <p:nvSpPr>
          <p:cNvPr id="3" name="Slide Number Placeholder 2">
            <a:extLst>
              <a:ext uri="{FF2B5EF4-FFF2-40B4-BE49-F238E27FC236}">
                <a16:creationId xmlns:a16="http://schemas.microsoft.com/office/drawing/2014/main" id="{D39BCF5A-385D-8659-FC58-DA83E07BD362}"/>
              </a:ext>
            </a:extLst>
          </p:cNvPr>
          <p:cNvSpPr>
            <a:spLocks noGrp="1"/>
          </p:cNvSpPr>
          <p:nvPr>
            <p:ph type="sldNum" sz="quarter" idx="12"/>
          </p:nvPr>
        </p:nvSpPr>
        <p:spPr/>
        <p:txBody>
          <a:bodyPr/>
          <a:lstStyle/>
          <a:p>
            <a:fld id="{D57F1E4F-1CFF-5643-939E-02111984F565}" type="slidenum">
              <a:rPr lang="en-US" smtClean="0"/>
              <a:t>4</a:t>
            </a:fld>
            <a:endParaRPr lang="en-US" dirty="0"/>
          </a:p>
        </p:txBody>
      </p:sp>
    </p:spTree>
    <p:extLst>
      <p:ext uri="{BB962C8B-B14F-4D97-AF65-F5344CB8AC3E}">
        <p14:creationId xmlns:p14="http://schemas.microsoft.com/office/powerpoint/2010/main" val="2755149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5C1B34-82E6-2440-C3A4-12340733736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00F4AC87-5C94-41A6-A757-68C4AC1A8458}"/>
              </a:ext>
            </a:extLst>
          </p:cNvPr>
          <p:cNvPicPr>
            <a:picLocks noChangeAspect="1"/>
          </p:cNvPicPr>
          <p:nvPr/>
        </p:nvPicPr>
        <p:blipFill>
          <a:blip r:embed="rId2"/>
          <a:stretch>
            <a:fillRect/>
          </a:stretch>
        </p:blipFill>
        <p:spPr>
          <a:xfrm>
            <a:off x="685800" y="372251"/>
            <a:ext cx="7772400" cy="4970497"/>
          </a:xfrm>
          <a:prstGeom prst="rect">
            <a:avLst/>
          </a:prstGeom>
        </p:spPr>
      </p:pic>
      <p:sp>
        <p:nvSpPr>
          <p:cNvPr id="2" name="Slide Number Placeholder 1">
            <a:extLst>
              <a:ext uri="{FF2B5EF4-FFF2-40B4-BE49-F238E27FC236}">
                <a16:creationId xmlns:a16="http://schemas.microsoft.com/office/drawing/2014/main" id="{B21C72D2-2A62-B080-9D3E-E6C916446F8F}"/>
              </a:ext>
            </a:extLst>
          </p:cNvPr>
          <p:cNvSpPr>
            <a:spLocks noGrp="1"/>
          </p:cNvSpPr>
          <p:nvPr>
            <p:ph type="sldNum" sz="quarter" idx="12"/>
          </p:nvPr>
        </p:nvSpPr>
        <p:spPr/>
        <p:txBody>
          <a:bodyPr/>
          <a:lstStyle/>
          <a:p>
            <a:fld id="{D57F1E4F-1CFF-5643-939E-02111984F565}" type="slidenum">
              <a:rPr lang="en-US" smtClean="0"/>
              <a:t>5</a:t>
            </a:fld>
            <a:endParaRPr lang="en-US" dirty="0"/>
          </a:p>
        </p:txBody>
      </p:sp>
    </p:spTree>
    <p:extLst>
      <p:ext uri="{BB962C8B-B14F-4D97-AF65-F5344CB8AC3E}">
        <p14:creationId xmlns:p14="http://schemas.microsoft.com/office/powerpoint/2010/main" val="1975834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A91FA-BEAE-514F-B805-AE74A20B594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B9F261C-4908-9C44-8F48-8177C737276F}"/>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F50BF31D-3289-7C10-EF3E-111E70216FB9}"/>
              </a:ext>
            </a:extLst>
          </p:cNvPr>
          <p:cNvPicPr>
            <a:picLocks noChangeAspect="1"/>
          </p:cNvPicPr>
          <p:nvPr/>
        </p:nvPicPr>
        <p:blipFill>
          <a:blip r:embed="rId2"/>
          <a:stretch>
            <a:fillRect/>
          </a:stretch>
        </p:blipFill>
        <p:spPr>
          <a:xfrm>
            <a:off x="305656" y="1113170"/>
            <a:ext cx="8436334" cy="2493059"/>
          </a:xfrm>
          <a:prstGeom prst="rect">
            <a:avLst/>
          </a:prstGeom>
        </p:spPr>
      </p:pic>
      <p:sp>
        <p:nvSpPr>
          <p:cNvPr id="4" name="Slide Number Placeholder 3">
            <a:extLst>
              <a:ext uri="{FF2B5EF4-FFF2-40B4-BE49-F238E27FC236}">
                <a16:creationId xmlns:a16="http://schemas.microsoft.com/office/drawing/2014/main" id="{90D7EF64-0324-BC76-54FC-CC0149748E82}"/>
              </a:ext>
            </a:extLst>
          </p:cNvPr>
          <p:cNvSpPr>
            <a:spLocks noGrp="1"/>
          </p:cNvSpPr>
          <p:nvPr>
            <p:ph type="sldNum" sz="quarter" idx="12"/>
          </p:nvPr>
        </p:nvSpPr>
        <p:spPr/>
        <p:txBody>
          <a:bodyPr/>
          <a:lstStyle/>
          <a:p>
            <a:fld id="{D57F1E4F-1CFF-5643-939E-02111984F565}" type="slidenum">
              <a:rPr lang="en-US" smtClean="0"/>
              <a:t>6</a:t>
            </a:fld>
            <a:endParaRPr lang="en-US" dirty="0"/>
          </a:p>
        </p:txBody>
      </p:sp>
    </p:spTree>
    <p:extLst>
      <p:ext uri="{BB962C8B-B14F-4D97-AF65-F5344CB8AC3E}">
        <p14:creationId xmlns:p14="http://schemas.microsoft.com/office/powerpoint/2010/main" val="3607987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1F742-8280-964E-BF27-576B613B631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0387743-A120-B343-9126-1CC74379E786}"/>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159BF6D-DADF-F241-E7D1-07A0A8289FBB}"/>
              </a:ext>
            </a:extLst>
          </p:cNvPr>
          <p:cNvPicPr>
            <a:picLocks noChangeAspect="1"/>
          </p:cNvPicPr>
          <p:nvPr/>
        </p:nvPicPr>
        <p:blipFill>
          <a:blip r:embed="rId2"/>
          <a:stretch>
            <a:fillRect/>
          </a:stretch>
        </p:blipFill>
        <p:spPr>
          <a:xfrm>
            <a:off x="685800" y="514501"/>
            <a:ext cx="7772400" cy="4685998"/>
          </a:xfrm>
          <a:prstGeom prst="rect">
            <a:avLst/>
          </a:prstGeom>
        </p:spPr>
      </p:pic>
      <p:sp>
        <p:nvSpPr>
          <p:cNvPr id="4" name="Slide Number Placeholder 3">
            <a:extLst>
              <a:ext uri="{FF2B5EF4-FFF2-40B4-BE49-F238E27FC236}">
                <a16:creationId xmlns:a16="http://schemas.microsoft.com/office/drawing/2014/main" id="{6B45C66B-76CC-234A-650B-7406699612C8}"/>
              </a:ext>
            </a:extLst>
          </p:cNvPr>
          <p:cNvSpPr>
            <a:spLocks noGrp="1"/>
          </p:cNvSpPr>
          <p:nvPr>
            <p:ph type="sldNum" sz="quarter" idx="12"/>
          </p:nvPr>
        </p:nvSpPr>
        <p:spPr/>
        <p:txBody>
          <a:bodyPr/>
          <a:lstStyle/>
          <a:p>
            <a:fld id="{D57F1E4F-1CFF-5643-939E-02111984F565}" type="slidenum">
              <a:rPr lang="en-US" smtClean="0"/>
              <a:t>7</a:t>
            </a:fld>
            <a:endParaRPr lang="en-US" dirty="0"/>
          </a:p>
        </p:txBody>
      </p:sp>
    </p:spTree>
    <p:extLst>
      <p:ext uri="{BB962C8B-B14F-4D97-AF65-F5344CB8AC3E}">
        <p14:creationId xmlns:p14="http://schemas.microsoft.com/office/powerpoint/2010/main" val="3509019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2593-E93B-844E-8D76-1CC8CC8C800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F9E075-4BBD-E44A-802B-E2C1907DE83F}"/>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962166CD-AA78-DE6A-BC00-D63D14AE9CE1}"/>
              </a:ext>
            </a:extLst>
          </p:cNvPr>
          <p:cNvPicPr>
            <a:picLocks noChangeAspect="1"/>
          </p:cNvPicPr>
          <p:nvPr/>
        </p:nvPicPr>
        <p:blipFill>
          <a:blip r:embed="rId2"/>
          <a:stretch>
            <a:fillRect/>
          </a:stretch>
        </p:blipFill>
        <p:spPr>
          <a:xfrm>
            <a:off x="685800" y="482115"/>
            <a:ext cx="7772400" cy="4750770"/>
          </a:xfrm>
          <a:prstGeom prst="rect">
            <a:avLst/>
          </a:prstGeom>
        </p:spPr>
      </p:pic>
      <p:sp>
        <p:nvSpPr>
          <p:cNvPr id="4" name="Slide Number Placeholder 3">
            <a:extLst>
              <a:ext uri="{FF2B5EF4-FFF2-40B4-BE49-F238E27FC236}">
                <a16:creationId xmlns:a16="http://schemas.microsoft.com/office/drawing/2014/main" id="{8B22C157-873C-176A-9B81-C2F7429AA0D0}"/>
              </a:ext>
            </a:extLst>
          </p:cNvPr>
          <p:cNvSpPr>
            <a:spLocks noGrp="1"/>
          </p:cNvSpPr>
          <p:nvPr>
            <p:ph type="sldNum" sz="quarter" idx="12"/>
          </p:nvPr>
        </p:nvSpPr>
        <p:spPr/>
        <p:txBody>
          <a:bodyPr/>
          <a:lstStyle/>
          <a:p>
            <a:fld id="{D57F1E4F-1CFF-5643-939E-02111984F565}" type="slidenum">
              <a:rPr lang="en-US" smtClean="0"/>
              <a:t>8</a:t>
            </a:fld>
            <a:endParaRPr lang="en-US" dirty="0"/>
          </a:p>
        </p:txBody>
      </p:sp>
    </p:spTree>
    <p:extLst>
      <p:ext uri="{BB962C8B-B14F-4D97-AF65-F5344CB8AC3E}">
        <p14:creationId xmlns:p14="http://schemas.microsoft.com/office/powerpoint/2010/main" val="2517486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23923-48CC-D566-3719-880CB3DDB8D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743331F-E683-F686-FD61-2CEF37A68B4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DB065FF-79FC-ED3E-FE12-8A4CD6174330}"/>
              </a:ext>
            </a:extLst>
          </p:cNvPr>
          <p:cNvPicPr>
            <a:picLocks noChangeAspect="1"/>
          </p:cNvPicPr>
          <p:nvPr/>
        </p:nvPicPr>
        <p:blipFill>
          <a:blip r:embed="rId2"/>
          <a:stretch>
            <a:fillRect/>
          </a:stretch>
        </p:blipFill>
        <p:spPr>
          <a:xfrm>
            <a:off x="110447" y="1706401"/>
            <a:ext cx="8690548" cy="2302197"/>
          </a:xfrm>
          <a:prstGeom prst="rect">
            <a:avLst/>
          </a:prstGeom>
        </p:spPr>
      </p:pic>
      <p:sp>
        <p:nvSpPr>
          <p:cNvPr id="5" name="Slide Number Placeholder 4">
            <a:extLst>
              <a:ext uri="{FF2B5EF4-FFF2-40B4-BE49-F238E27FC236}">
                <a16:creationId xmlns:a16="http://schemas.microsoft.com/office/drawing/2014/main" id="{622B3CB3-DBCB-9A87-3F68-1DEFBF96617A}"/>
              </a:ext>
            </a:extLst>
          </p:cNvPr>
          <p:cNvSpPr>
            <a:spLocks noGrp="1"/>
          </p:cNvSpPr>
          <p:nvPr>
            <p:ph type="sldNum" sz="quarter" idx="12"/>
          </p:nvPr>
        </p:nvSpPr>
        <p:spPr/>
        <p:txBody>
          <a:bodyPr/>
          <a:lstStyle/>
          <a:p>
            <a:fld id="{D57F1E4F-1CFF-5643-939E-02111984F565}" type="slidenum">
              <a:rPr lang="en-US" smtClean="0"/>
              <a:t>9</a:t>
            </a:fld>
            <a:endParaRPr lang="en-US" dirty="0"/>
          </a:p>
        </p:txBody>
      </p:sp>
    </p:spTree>
    <p:extLst>
      <p:ext uri="{BB962C8B-B14F-4D97-AF65-F5344CB8AC3E}">
        <p14:creationId xmlns:p14="http://schemas.microsoft.com/office/powerpoint/2010/main" val="299658539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2096</TotalTime>
  <Words>984</Words>
  <Application>Microsoft Macintosh PowerPoint</Application>
  <PresentationFormat>On-screen Show (16:10)</PresentationFormat>
  <Paragraphs>106</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ＭＳ Ｐゴシック</vt:lpstr>
      <vt:lpstr>Aptos</vt:lpstr>
      <vt:lpstr>Arial</vt:lpstr>
      <vt:lpstr>Gill Sans MT</vt:lpstr>
      <vt:lpstr>Wingdings</vt:lpstr>
      <vt:lpstr>Office Theme</vt:lpstr>
      <vt:lpstr>The Create Task</vt:lpstr>
      <vt:lpstr>Create Task</vt:lpstr>
      <vt:lpstr>PowerPoint Presentation</vt:lpstr>
      <vt:lpstr>Requirements</vt:lpstr>
      <vt:lpstr>PowerPoint Presentation</vt:lpstr>
      <vt:lpstr>PowerPoint Presentation</vt:lpstr>
      <vt:lpstr>PowerPoint Presentation</vt:lpstr>
      <vt:lpstr>PowerPoint Presentation</vt:lpstr>
      <vt:lpstr>PowerPoint Presentation</vt:lpstr>
      <vt:lpstr>PowerPoint Presentation</vt:lpstr>
      <vt:lpstr>Procedure</vt:lpstr>
      <vt:lpstr>PowerPoint Presentation</vt:lpstr>
      <vt:lpstr>PowerPoint Presentation</vt:lpstr>
      <vt:lpstr>PowerPoint Presentation</vt:lpstr>
      <vt:lpstr>PowerPoint Presentation</vt:lpstr>
      <vt:lpstr>PowerPoint Presentation</vt:lpstr>
      <vt:lpstr>PowerPoint Presentation</vt:lpstr>
      <vt:lpstr>Steps for Create Task </vt:lpstr>
      <vt:lpstr>Timeframe</vt:lpstr>
      <vt:lpstr>Program Code</vt:lpstr>
      <vt:lpstr>Create Task Full Example</vt:lpstr>
      <vt:lpstr>More Examples</vt:lpstr>
      <vt:lpstr>Example 1(Procedure example):</vt:lpstr>
      <vt:lpstr>Example 2(Procedure example):</vt:lpstr>
      <vt:lpstr>Some Ideas</vt:lpstr>
      <vt:lpstr>Due Wed Feb 12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Coding Games in Python</dc:title>
  <dc:creator>Long B Nguyen</dc:creator>
  <cp:lastModifiedBy>Long Nguyen</cp:lastModifiedBy>
  <cp:revision>1</cp:revision>
  <cp:lastPrinted>2019-09-09T17:45:40Z</cp:lastPrinted>
  <dcterms:created xsi:type="dcterms:W3CDTF">2019-05-29T16:38:51Z</dcterms:created>
  <dcterms:modified xsi:type="dcterms:W3CDTF">2025-02-10T14:01:37Z</dcterms:modified>
</cp:coreProperties>
</file>

<file path=docProps/thumbnail.jpeg>
</file>